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 id="2147483709" r:id="rId3"/>
    <p:sldMasterId id="2147483742" r:id="rId4"/>
  </p:sldMasterIdLst>
  <p:notesMasterIdLst>
    <p:notesMasterId r:id="rId8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Lst>
  <p:sldSz cx="9144000" cy="5143500" type="screen16x9"/>
  <p:notesSz cx="6797675" cy="9928225"/>
  <p:embeddedFontLst>
    <p:embeddedFont>
      <p:font typeface="Caveat" panose="020B0604020202020204" charset="0"/>
      <p:regular r:id="rId85"/>
      <p:bold r:id="rId86"/>
    </p:embeddedFont>
    <p:embeddedFont>
      <p:font typeface="Inter" panose="020B0604020202020204" charset="0"/>
      <p:regular r:id="rId87"/>
      <p:bold r:id="rId88"/>
      <p:italic r:id="rId89"/>
      <p:boldItalic r:id="rId90"/>
    </p:embeddedFont>
    <p:embeddedFont>
      <p:font typeface="Noto Sans" panose="020B050204050402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50">
          <p15:clr>
            <a:srgbClr val="A4A3A4"/>
          </p15:clr>
        </p15:guide>
        <p15:guide id="2" pos="612">
          <p15:clr>
            <a:srgbClr val="A4A3A4"/>
          </p15:clr>
        </p15:guide>
        <p15:guide id="3" orient="horz" pos="1983">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5" roundtripDataSignature="AMtx7mgPts61ROKhl0xqEqx5zblys8wOp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D23834-6E00-1F58-1F6A-8572FA67EB7B}" name="Lucas Solcher" initials="LS" userId="0f04a6d00f4a97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60"/>
      </p:cViewPr>
      <p:guideLst>
        <p:guide orient="horz" pos="350"/>
        <p:guide pos="612"/>
        <p:guide orient="horz" pos="1983"/>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font" Target="fonts/font6.fntdata"/><Relationship Id="rId95" Type="http://customschemas.google.com/relationships/presentationmetadata" Target="meta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3.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9.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450" y="4778375"/>
            <a:ext cx="5438775" cy="39084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6b6e3f9b0_0_110: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216b6e3f9b0_0_110: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8d4170b394_0_9: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Politische Vorhaben sind in der Umsetzung digitale Angebote</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Grundlagen für digitale Umsetzung in Rechtsetzung gelegt</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Angebote, die Bürger:innen erleben, maßgeblich beeinflusst von zugrunde liegender Gesetzgebung</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 stellt Weichen, damit Erlebnis für Bürger:innen möglichst angenehm wird </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Gesetzgebung und Service für Bürger:innen näher zusammen bringen</a:t>
            </a:r>
            <a:endParaRPr>
              <a:solidFill>
                <a:schemeClr val="dk1"/>
              </a:solidFill>
              <a:latin typeface="Inter"/>
              <a:ea typeface="Inter"/>
              <a:cs typeface="Inter"/>
              <a:sym typeface="Inter"/>
            </a:endParaRPr>
          </a:p>
        </p:txBody>
      </p:sp>
      <p:sp>
        <p:nvSpPr>
          <p:cNvPr id="839" name="Google Shape;839;g28d4170b394_0_9: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55e97366d2_0_14: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Gesetzgebung und Angebote für Bürger:innen näher zusammen bringen</a:t>
            </a:r>
            <a:endParaRPr>
              <a:solidFill>
                <a:schemeClr val="dk1"/>
              </a:solidFill>
              <a:latin typeface="Inter"/>
              <a:ea typeface="Inter"/>
              <a:cs typeface="Inter"/>
              <a:sym typeface="Inter"/>
            </a:endParaRPr>
          </a:p>
        </p:txBody>
      </p:sp>
      <p:sp>
        <p:nvSpPr>
          <p:cNvPr id="855" name="Google Shape;855;g255e97366d2_0_14: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e4cde02f0c_0_165: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3" name="Google Shape;873;g1e4cde02f0c_0_165: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Beispiel Einmalzahlung 200</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Auf der einen Seite steht das EPPSG, das Bürger:innen nicht gelesen haben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Auf der anderen Seite steht, was die Bürger:innen wahrnehmen: Ich muss einen komplizierten Antrag stellen, um die 200€ zu bekommen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Wie wird aus dem Gesetz ein gutes Angebot? -&gt; Umsetzung einfach möglich machen</a:t>
            </a:r>
            <a:endParaRPr>
              <a:solidFill>
                <a:schemeClr val="dk1"/>
              </a:solidFill>
              <a:latin typeface="Inter"/>
              <a:ea typeface="Inter"/>
              <a:cs typeface="Inter"/>
              <a:sym typeface="Inte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e4cde02f0c_0_173: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1e4cde02f0c_0_173: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DigitalService hat Angebot für Grundsteuer entwickelt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eine Seite: Nutzer:in muss Grundsteuererklärung abgeben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andere Seite: Gesetz zur Reform des </a:t>
            </a:r>
            <a:r>
              <a:rPr lang="de-DE">
                <a:solidFill>
                  <a:schemeClr val="dk1"/>
                </a:solidFill>
                <a:latin typeface="Inter"/>
                <a:ea typeface="Inter"/>
                <a:cs typeface="Inter"/>
                <a:sym typeface="Inter"/>
              </a:rPr>
              <a:t>Grundsteuer- und Bewertungsrechts</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Nutzer:in wird Gesetz nicht lesen, wichtig ist nur, Pflicht erfüllen zu können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Bürger:innen müssen Daten zur Verfügung stellen, die an anderer Stelle schon vorhanden sind</a:t>
            </a:r>
            <a:endParaRPr>
              <a:solidFill>
                <a:schemeClr val="dk1"/>
              </a:solidFill>
              <a:latin typeface="Inter"/>
              <a:ea typeface="Inter"/>
              <a:cs typeface="Inter"/>
              <a:sym typeface="Inte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55e97366d2_0_33: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9" name="Google Shape;889;g255e97366d2_0_33: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die Definition zerlegen wir jetzt :) </a:t>
            </a:r>
            <a:endParaRPr sz="1200" b="1"/>
          </a:p>
        </p:txBody>
      </p:sp>
      <p:sp>
        <p:nvSpPr>
          <p:cNvPr id="890" name="Google Shape;890;g255e97366d2_0_33: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55e97366d2_0_38: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g255e97366d2_0_38: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00000"/>
              </a:lnSpc>
              <a:spcBef>
                <a:spcPts val="0"/>
              </a:spcBef>
              <a:spcAft>
                <a:spcPts val="0"/>
              </a:spcAft>
              <a:buSzPts val="2400"/>
              <a:buFont typeface="Inter"/>
              <a:buChar char="-"/>
            </a:pPr>
            <a:r>
              <a:rPr lang="de-DE">
                <a:latin typeface="Inter"/>
                <a:ea typeface="Inter"/>
                <a:cs typeface="Inter"/>
                <a:sym typeface="Inter"/>
              </a:rPr>
              <a:t>Auf die Bedürfnisse der Bürger:innen fokussiert</a:t>
            </a:r>
            <a:endParaRPr>
              <a:latin typeface="Inter"/>
              <a:ea typeface="Inter"/>
              <a:cs typeface="Inter"/>
              <a:sym typeface="Inter"/>
            </a:endParaRPr>
          </a:p>
          <a:p>
            <a:pPr marL="457200" marR="0" lvl="0" indent="-381000" algn="l" rtl="0">
              <a:lnSpc>
                <a:spcPct val="100000"/>
              </a:lnSpc>
              <a:spcBef>
                <a:spcPts val="0"/>
              </a:spcBef>
              <a:spcAft>
                <a:spcPts val="0"/>
              </a:spcAft>
              <a:buSzPts val="2400"/>
              <a:buFont typeface="Inter"/>
              <a:buChar char="-"/>
            </a:pPr>
            <a:r>
              <a:rPr lang="de-DE">
                <a:latin typeface="Inter"/>
                <a:ea typeface="Inter"/>
                <a:cs typeface="Inter"/>
                <a:sym typeface="Inter"/>
              </a:rPr>
              <a:t>wirkungsorientiert = Bsp Energiepreispauschale hatte das Ziel Studierende einfach finanziell zu unterstützen</a:t>
            </a:r>
            <a:endParaRPr>
              <a:latin typeface="Inter"/>
              <a:ea typeface="Inter"/>
              <a:cs typeface="Inter"/>
              <a:sym typeface="Inter"/>
            </a:endParaRPr>
          </a:p>
        </p:txBody>
      </p:sp>
      <p:sp>
        <p:nvSpPr>
          <p:cNvPr id="896" name="Google Shape;896;g255e97366d2_0_38: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55e97366d2_0_43: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255e97366d2_0_43: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349965" marR="0" lvl="0" indent="-197565" algn="l" rtl="0">
              <a:lnSpc>
                <a:spcPct val="100000"/>
              </a:lnSpc>
              <a:spcBef>
                <a:spcPts val="0"/>
              </a:spcBef>
              <a:spcAft>
                <a:spcPts val="0"/>
              </a:spcAft>
              <a:buClr>
                <a:srgbClr val="000000"/>
              </a:buClr>
              <a:buSzPts val="2400"/>
              <a:buFont typeface="Arial"/>
              <a:buNone/>
            </a:pPr>
            <a:endParaRPr sz="1400"/>
          </a:p>
        </p:txBody>
      </p:sp>
      <p:sp>
        <p:nvSpPr>
          <p:cNvPr id="902" name="Google Shape;902;g255e97366d2_0_43: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55e97366d2_0_48: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g255e97366d2_0_48: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de-DE">
                <a:latin typeface="Inter"/>
                <a:ea typeface="Inter"/>
                <a:cs typeface="Inter"/>
                <a:sym typeface="Inter"/>
              </a:rPr>
              <a:t>Beteiligte sind in diesem Zusammenhang Bürgerinnen und Bürger, Einwohnende, die Verwaltung, Unternehmen und weitere Organisationen wie z.B.</a:t>
            </a:r>
            <a:endParaRPr>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r>
              <a:rPr lang="de-DE">
                <a:latin typeface="Inter"/>
                <a:ea typeface="Inter"/>
                <a:cs typeface="Inter"/>
                <a:sym typeface="Inter"/>
              </a:rPr>
              <a:t>Vereine</a:t>
            </a:r>
            <a:endParaRPr>
              <a:latin typeface="Inter"/>
              <a:ea typeface="Inter"/>
              <a:cs typeface="Inter"/>
              <a:sym typeface="Inter"/>
            </a:endParaRPr>
          </a:p>
        </p:txBody>
      </p:sp>
      <p:sp>
        <p:nvSpPr>
          <p:cNvPr id="908" name="Google Shape;908;g255e97366d2_0_48: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16b6e3f9b0_0_263:notes"/>
          <p:cNvSpPr>
            <a:spLocks noGrp="1" noRot="1" noChangeAspect="1"/>
          </p:cNvSpPr>
          <p:nvPr>
            <p:ph type="sldImg" idx="2"/>
          </p:nvPr>
        </p:nvSpPr>
        <p:spPr>
          <a:xfrm>
            <a:off x="420688" y="1239838"/>
            <a:ext cx="5956200" cy="3351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g216b6e3f9b0_0_263: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sz="1400"/>
          </a:p>
        </p:txBody>
      </p:sp>
      <p:sp>
        <p:nvSpPr>
          <p:cNvPr id="915" name="Google Shape;915;g216b6e3f9b0_0_263: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958eea5a87_0_472:notes"/>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a:latin typeface="Inter"/>
                <a:ea typeface="Inter"/>
                <a:cs typeface="Inter"/>
                <a:sym typeface="Inter"/>
              </a:rPr>
              <a:t>Das Thema ist nicht neu - aber es hat in dieser Legislaturperiode neuen Stellenwert bekommen. Aber warum ist es wichtiger geworden?</a:t>
            </a:r>
            <a:endParaRPr>
              <a:latin typeface="Inter"/>
              <a:ea typeface="Inter"/>
              <a:cs typeface="Inter"/>
              <a:sym typeface="Inter"/>
            </a:endParaRPr>
          </a:p>
          <a:p>
            <a:pPr marL="0" lvl="0" indent="0" algn="l" rtl="0">
              <a:lnSpc>
                <a:spcPct val="100000"/>
              </a:lnSpc>
              <a:spcBef>
                <a:spcPts val="0"/>
              </a:spcBef>
              <a:spcAft>
                <a:spcPts val="0"/>
              </a:spcAft>
              <a:buSzPts val="1100"/>
              <a:buNone/>
            </a:pPr>
            <a:r>
              <a:rPr lang="de-DE">
                <a:latin typeface="Inter"/>
                <a:ea typeface="Inter"/>
                <a:cs typeface="Inter"/>
                <a:sym typeface="Inter"/>
              </a:rPr>
              <a:t>		1. Ziel des Koalitionsvertrags</a:t>
            </a:r>
            <a:endParaRPr>
              <a:latin typeface="Inter"/>
              <a:ea typeface="Inter"/>
              <a:cs typeface="Inter"/>
              <a:sym typeface="Inter"/>
            </a:endParaRPr>
          </a:p>
          <a:p>
            <a:pPr marL="0" lvl="0" indent="457200" algn="l" rtl="0">
              <a:lnSpc>
                <a:spcPct val="100000"/>
              </a:lnSpc>
              <a:spcBef>
                <a:spcPts val="0"/>
              </a:spcBef>
              <a:spcAft>
                <a:spcPts val="0"/>
              </a:spcAft>
              <a:buSzPts val="1100"/>
              <a:buNone/>
            </a:pPr>
            <a:r>
              <a:rPr lang="de-DE">
                <a:latin typeface="Inter"/>
                <a:ea typeface="Inter"/>
                <a:cs typeface="Inter"/>
                <a:sym typeface="Inter"/>
              </a:rPr>
              <a:t>	2. Ziel der Digitalstrategie der diesjährigen Bundesregierung</a:t>
            </a:r>
            <a:endParaRPr>
              <a:latin typeface="Inter"/>
              <a:ea typeface="Inter"/>
              <a:cs typeface="Inter"/>
              <a:sym typeface="Inter"/>
            </a:endParaRPr>
          </a:p>
          <a:p>
            <a:pPr marL="0" lvl="0" indent="457200" algn="l" rtl="0">
              <a:lnSpc>
                <a:spcPct val="100000"/>
              </a:lnSpc>
              <a:spcBef>
                <a:spcPts val="0"/>
              </a:spcBef>
              <a:spcAft>
                <a:spcPts val="0"/>
              </a:spcAft>
              <a:buSzPts val="1100"/>
              <a:buNone/>
            </a:pPr>
            <a:r>
              <a:rPr lang="de-DE">
                <a:latin typeface="Inter"/>
                <a:ea typeface="Inter"/>
                <a:cs typeface="Inter"/>
                <a:sym typeface="Inter"/>
              </a:rPr>
              <a:t>	3. Bereits in die Novelle des NKR Gesetzes eingeflossen</a:t>
            </a:r>
            <a:endParaRPr>
              <a:latin typeface="Inter"/>
              <a:ea typeface="Inter"/>
              <a:cs typeface="Inter"/>
              <a:sym typeface="Inter"/>
            </a:endParaRPr>
          </a:p>
        </p:txBody>
      </p:sp>
      <p:sp>
        <p:nvSpPr>
          <p:cNvPr id="921" name="Google Shape;921;g1958eea5a87_0_47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3a22f8df52_0_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23a22f8df52_0_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Herzlich Willkommen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Freuen uns, dass alle da sind</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DU “anbieten”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Vorstellen der Moderator:innen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Namensschilder nehmen und ausfüllen</a:t>
            </a:r>
            <a:endParaRPr>
              <a:latin typeface="Inter"/>
              <a:ea typeface="Inter"/>
              <a:cs typeface="Inter"/>
              <a:sym typeface="Inte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p16: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Der Digitalcheck und seine Hilfsangebote werden iterativ entwickelt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Fokus liegt aktuell auf den Inhalten wie Prinzipien und Unterstützung zur digitalen Umsetzung zB Visualisierungen gemeinsam machen, Beratung zur technischen Umsetzung von Regelungsvorhaben</a:t>
            </a:r>
            <a:endParaRPr>
              <a:latin typeface="Inter"/>
              <a:ea typeface="Inter"/>
              <a:cs typeface="Inter"/>
              <a:sym typeface="Inter"/>
            </a:endParaRPr>
          </a:p>
          <a:p>
            <a:pPr marL="0" lvl="0" indent="0" algn="l" rtl="0">
              <a:lnSpc>
                <a:spcPct val="100000"/>
              </a:lnSpc>
              <a:spcBef>
                <a:spcPts val="0"/>
              </a:spcBef>
              <a:spcAft>
                <a:spcPts val="0"/>
              </a:spcAft>
              <a:buSzPts val="2400"/>
              <a:buNone/>
            </a:pP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DigitalSerivce braucht euer Feedback aus der Praxis</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Digitalcheck-Angebote werden kontinuierlich evaluiert und aufgebaut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Anpassung immer unter dem Vorsatz: nur was hilft, bleibt!</a:t>
            </a:r>
            <a:endParaRPr>
              <a:latin typeface="Inter"/>
              <a:ea typeface="Inter"/>
              <a:cs typeface="Inter"/>
              <a:sym typeface="Inte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195f4ea3fc_0_0: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9" name="Google Shape;949;g2195f4ea3fc_0_0: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Wir sind eingestiegen mit der Frage: Wie wird überhaupt ein Gesetz geschrieben?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Der Digitalcheck ist kein Moment, in dem etwas einfach abgehakt wird</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Während der Erarbeitung der Regelung zu bestimmten Zeitpunkten auf Digitaltauglichkeit achtet → in der frühen Phase</a:t>
            </a:r>
            <a:endParaRPr>
              <a:solidFill>
                <a:schemeClr val="dk1"/>
              </a:solidFill>
              <a:latin typeface="Inter"/>
              <a:ea typeface="Inter"/>
              <a:cs typeface="Inter"/>
              <a:sym typeface="Inte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f106efcfbc_0_2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2f106efcfbc_0_2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f106efcfbc_0_33: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g2f106efcfbc_0_33: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f106efcfbc_0_1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g2f106efcfbc_0_11: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55e97366d2_0_312: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g255e97366d2_0_312: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0"/>
              </a:spcBef>
              <a:spcAft>
                <a:spcPts val="0"/>
              </a:spcAft>
              <a:buSzPts val="2400"/>
              <a:buNone/>
            </a:pPr>
            <a:endParaRPr sz="1300">
              <a:latin typeface="Inter"/>
              <a:ea typeface="Inter"/>
              <a:cs typeface="Inter"/>
              <a:sym typeface="Inte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55e97366d2_0_31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5" name="Google Shape;985;g255e97366d2_0_318: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de-DE"/>
              <a:t>Regelungsvorhaben auszuschließen, die keinen Digitalbezug haben</a:t>
            </a:r>
            <a:endParaRPr/>
          </a:p>
          <a:p>
            <a:pPr marL="457200" lvl="0" indent="-381000" algn="l" rtl="0">
              <a:lnSpc>
                <a:spcPct val="100000"/>
              </a:lnSpc>
              <a:spcBef>
                <a:spcPts val="0"/>
              </a:spcBef>
              <a:spcAft>
                <a:spcPts val="0"/>
              </a:spcAft>
              <a:buSzPts val="2400"/>
              <a:buChar char="-"/>
            </a:pPr>
            <a:r>
              <a:rPr lang="de-DE"/>
              <a:t>Anhand verschiedener Fragen ankreuzen ob Digitalbezug (oben) oder nicht (unten)</a:t>
            </a:r>
            <a:endParaRPr/>
          </a:p>
          <a:p>
            <a:pPr marL="457200" lvl="0" indent="-381000" algn="l" rtl="0">
              <a:lnSpc>
                <a:spcPct val="100000"/>
              </a:lnSpc>
              <a:spcBef>
                <a:spcPts val="0"/>
              </a:spcBef>
              <a:spcAft>
                <a:spcPts val="0"/>
              </a:spcAft>
              <a:buSzPts val="2400"/>
              <a:buChar char="-"/>
            </a:pPr>
            <a:r>
              <a:rPr lang="de-DE"/>
              <a:t>Vorprüfung durchführen, sobald die Arbeit an der Regelung beginnt (e.g. mit der Recherche)</a:t>
            </a:r>
            <a:endParaRPr/>
          </a:p>
          <a:p>
            <a:pPr marL="457200" lvl="0" indent="0" algn="l" rtl="0">
              <a:lnSpc>
                <a:spcPct val="100000"/>
              </a:lnSpc>
              <a:spcBef>
                <a:spcPts val="0"/>
              </a:spcBef>
              <a:spcAft>
                <a:spcPts val="0"/>
              </a:spcAft>
              <a:buSzPts val="2400"/>
              <a:buNone/>
            </a:pPr>
            <a:endParaRPr/>
          </a:p>
          <a:p>
            <a:pPr marL="457200" lvl="0" indent="-381000" algn="l" rtl="0">
              <a:lnSpc>
                <a:spcPct val="100000"/>
              </a:lnSpc>
              <a:spcBef>
                <a:spcPts val="0"/>
              </a:spcBef>
              <a:spcAft>
                <a:spcPts val="0"/>
              </a:spcAft>
              <a:buSzPts val="2400"/>
              <a:buChar char="-"/>
            </a:pPr>
            <a:r>
              <a:rPr lang="de-DE"/>
              <a:t>Vorprüfung für </a:t>
            </a:r>
            <a:r>
              <a:rPr lang="de-DE" b="1"/>
              <a:t>alle Regelungen</a:t>
            </a:r>
            <a:endParaRPr/>
          </a:p>
          <a:p>
            <a:pPr marL="457200" lvl="0" indent="-381000" algn="l" rtl="0">
              <a:lnSpc>
                <a:spcPct val="100000"/>
              </a:lnSpc>
              <a:spcBef>
                <a:spcPts val="0"/>
              </a:spcBef>
              <a:spcAft>
                <a:spcPts val="0"/>
              </a:spcAft>
              <a:buSzPts val="2400"/>
              <a:buChar char="-"/>
            </a:pPr>
            <a:r>
              <a:rPr lang="de-DE"/>
              <a:t>Lernen, ob es wirklich Regelungen gibt, die gar keinen Digitalbezug aufweisen und wieviele</a:t>
            </a:r>
            <a:endParaRPr/>
          </a:p>
          <a:p>
            <a:pPr marL="0" lvl="0" indent="0" algn="l" rtl="0">
              <a:lnSpc>
                <a:spcPct val="100000"/>
              </a:lnSpc>
              <a:spcBef>
                <a:spcPts val="0"/>
              </a:spcBef>
              <a:spcAft>
                <a:spcPts val="0"/>
              </a:spcAft>
              <a:buSzPts val="2400"/>
              <a:buNone/>
            </a:pPr>
            <a:endParaRPr/>
          </a:p>
          <a:p>
            <a:pPr marL="457200" lvl="0" indent="-381000" algn="l" rtl="0">
              <a:lnSpc>
                <a:spcPct val="100000"/>
              </a:lnSpc>
              <a:spcBef>
                <a:spcPts val="0"/>
              </a:spcBef>
              <a:spcAft>
                <a:spcPts val="0"/>
              </a:spcAft>
              <a:buSzPts val="2400"/>
              <a:buChar char="-"/>
            </a:pPr>
            <a:r>
              <a:rPr lang="de-DE"/>
              <a:t>nachher kurzes </a:t>
            </a:r>
            <a:r>
              <a:rPr lang="de-DE" b="1"/>
              <a:t>Beispiel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55e97366d2_0_32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255e97366d2_0_324: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latin typeface="Inter"/>
              <a:ea typeface="Inter"/>
              <a:cs typeface="Inter"/>
              <a:sym typeface="Inte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55e97366d2_0_33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255e97366d2_0_33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a:latin typeface="Inter"/>
                <a:ea typeface="Inter"/>
                <a:cs typeface="Inter"/>
                <a:sym typeface="Inter"/>
              </a:rPr>
              <a:t>die Methode Visualisierung probieren wir heute gemeinsam aus</a:t>
            </a:r>
            <a:endParaRPr>
              <a:latin typeface="Inter"/>
              <a:ea typeface="Inter"/>
              <a:cs typeface="Inter"/>
              <a:sym typeface="Inte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55e97366d2_0_34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8" name="Google Shape;1008;g255e97366d2_0_341: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Qualitätssicherung durch Fragen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hilft dabei unterschiedlichen Aspekte der Digitaltauglichkeit zu berücksichtigen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so früh wie möglich mit der Arbeit am Dokument beginnen</a:t>
            </a:r>
            <a:endParaRPr>
              <a:latin typeface="Inter"/>
              <a:ea typeface="Inter"/>
              <a:cs typeface="Inter"/>
              <a:sym typeface="Inte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p3: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Digitalcheck Hilfsangebote, wie dieses Workshop-Konzept, werde kollaborativ und iterativ erarbeitet</a:t>
            </a:r>
            <a:endParaRPr>
              <a:latin typeface="Inter"/>
              <a:ea typeface="Inter"/>
              <a:cs typeface="Inter"/>
              <a:sym typeface="Inte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216b6e3f9b0_0_41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8" name="Google Shape;1018;g216b6e3f9b0_0_411: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a:latin typeface="Inter"/>
                <a:ea typeface="Inter"/>
                <a:cs typeface="Inter"/>
                <a:sym typeface="Inter"/>
              </a:rPr>
              <a:t>Okay - Ab jetzt wird es aktiv! Wir wollen den Digitalcheck gemeinsam ausprobieren und hier im geschützten Raum ins Gespräch kommen.</a:t>
            </a:r>
            <a:endParaRPr>
              <a:latin typeface="Inter"/>
              <a:ea typeface="Inter"/>
              <a:cs typeface="Inter"/>
              <a:sym typeface="Inter"/>
            </a:endParaRPr>
          </a:p>
          <a:p>
            <a:pPr marL="0" lvl="0" indent="0" algn="l" rtl="0">
              <a:lnSpc>
                <a:spcPct val="100000"/>
              </a:lnSpc>
              <a:spcBef>
                <a:spcPts val="0"/>
              </a:spcBef>
              <a:spcAft>
                <a:spcPts val="0"/>
              </a:spcAft>
              <a:buSzPts val="1100"/>
              <a:buNone/>
            </a:pPr>
            <a:endParaRPr>
              <a:latin typeface="Inter"/>
              <a:ea typeface="Inter"/>
              <a:cs typeface="Inter"/>
              <a:sym typeface="Inte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58593c9183_1_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7" name="Google Shape;1027;g258593c9183_1_8: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400"/>
              <a:buNone/>
            </a:pPr>
            <a:r>
              <a:rPr lang="de-DE"/>
              <a:t>Kontext:  Zum 1. Januar 2025 wird die neue Grundsteuer als unbürokratische, faire und verfassungsfeste Regelung in Kraft treten. Damit verliert der Einheitswert als Berechnungsgrundlage seine Gültigkeit.</a:t>
            </a:r>
            <a:endParaRPr/>
          </a:p>
          <a:p>
            <a:pPr marL="0" lvl="0" indent="0" algn="l" rtl="0">
              <a:spcBef>
                <a:spcPts val="0"/>
              </a:spcBef>
              <a:spcAft>
                <a:spcPts val="0"/>
              </a:spcAft>
              <a:buSzPts val="2400"/>
              <a:buNone/>
            </a:pPr>
            <a:endParaRPr/>
          </a:p>
          <a:p>
            <a:pPr marL="0" lvl="0" indent="0" algn="l" rtl="0">
              <a:spcBef>
                <a:spcPts val="0"/>
              </a:spcBef>
              <a:spcAft>
                <a:spcPts val="0"/>
              </a:spcAft>
              <a:buSzPts val="2400"/>
              <a:buNone/>
            </a:pPr>
            <a:r>
              <a:rPr lang="de-DE"/>
              <a:t>Wir haben das Beispiel ausgewählt, weil wir eine Software als DS umgesetzt haben (für die digitale Erklärung zur Feststellung des Grundsteuerwerts für einfache Fälle wie bei Eigentümer:innen von unbebauten Grundstücken und Ein- oder Zweifamilienhäusern sowie Wohnungseigentum.)</a:t>
            </a:r>
            <a:endParaRPr/>
          </a:p>
          <a:p>
            <a:pPr marL="0" lvl="0" indent="0" algn="l" rtl="0">
              <a:spcBef>
                <a:spcPts val="0"/>
              </a:spcBef>
              <a:spcAft>
                <a:spcPts val="0"/>
              </a:spcAft>
              <a:buSzPts val="2400"/>
              <a:buNone/>
            </a:pPr>
            <a:endParaRPr/>
          </a:p>
          <a:p>
            <a:pPr marL="0" lvl="0" indent="0" algn="l" rtl="0">
              <a:spcBef>
                <a:spcPts val="0"/>
              </a:spcBef>
              <a:spcAft>
                <a:spcPts val="0"/>
              </a:spcAft>
              <a:buClr>
                <a:schemeClr val="dk1"/>
              </a:buClr>
              <a:buSzPts val="2400"/>
              <a:buFont typeface="Arial"/>
              <a:buNone/>
            </a:pPr>
            <a:r>
              <a:rPr lang="de-DE"/>
              <a:t># Schritt 1 ist die Vorprüfung: Gibt es Digitalbezug? Dafür muss man den Kontext verstehen, dafür haben wir eine Visualisierung mitgebracht</a:t>
            </a:r>
            <a:endParaRPr/>
          </a:p>
          <a:p>
            <a:pPr marL="0" lvl="0" indent="0" algn="l" rtl="0">
              <a:lnSpc>
                <a:spcPct val="100000"/>
              </a:lnSpc>
              <a:spcBef>
                <a:spcPts val="0"/>
              </a:spcBef>
              <a:spcAft>
                <a:spcPts val="0"/>
              </a:spcAft>
              <a:buSzPts val="2400"/>
              <a:buNone/>
            </a:pP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562f746593_0_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2" name="Google Shape;1032;g2562f746593_0_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de-DE"/>
              <a:t>Mit dem Grundsteuer-Reformgesetz sind zum 1. Januar 2022 bundesweit alle Grundstücke neu zu bewerten. Bei dieser sogenannten Hauptfeststellung wird erstmals auf diesen Stichtag der Grundsteuerwert festgestellt. Dieser löst dann ab 2025 den Einheitswert bei der Grundsteuer ab. </a:t>
            </a:r>
            <a:endParaRPr/>
          </a:p>
          <a:p>
            <a:pPr marL="0" lvl="0" indent="0" algn="l" rtl="0">
              <a:spcBef>
                <a:spcPts val="0"/>
              </a:spcBef>
              <a:spcAft>
                <a:spcPts val="0"/>
              </a:spcAft>
              <a:buSzPts val="2400"/>
              <a:buNone/>
            </a:pPr>
            <a:endParaRPr/>
          </a:p>
          <a:p>
            <a:pPr marL="457200" lvl="0" indent="-381000" algn="l" rtl="0">
              <a:spcBef>
                <a:spcPts val="0"/>
              </a:spcBef>
              <a:spcAft>
                <a:spcPts val="0"/>
              </a:spcAft>
              <a:buSzPts val="2400"/>
              <a:buChar char="●"/>
            </a:pPr>
            <a:r>
              <a:rPr lang="de-DE"/>
              <a:t>Für Wohngrundstücke sind hierzu im Wesentlichen nur folgende wenige Angaben erforderlich:</a:t>
            </a:r>
            <a:endParaRPr/>
          </a:p>
          <a:p>
            <a:pPr marL="914400" lvl="1" indent="-317500" algn="l" rtl="0">
              <a:spcBef>
                <a:spcPts val="0"/>
              </a:spcBef>
              <a:spcAft>
                <a:spcPts val="0"/>
              </a:spcAft>
              <a:buSzPts val="1400"/>
              <a:buChar char="○"/>
            </a:pPr>
            <a:r>
              <a:rPr lang="de-DE"/>
              <a:t>Lage des Grundstücks</a:t>
            </a:r>
            <a:endParaRPr/>
          </a:p>
          <a:p>
            <a:pPr marL="914400" lvl="1" indent="-317500" algn="l" rtl="0">
              <a:spcBef>
                <a:spcPts val="0"/>
              </a:spcBef>
              <a:spcAft>
                <a:spcPts val="0"/>
              </a:spcAft>
              <a:buSzPts val="1400"/>
              <a:buChar char="○"/>
            </a:pPr>
            <a:r>
              <a:rPr lang="de-DE"/>
              <a:t>Grundstücksfläche</a:t>
            </a:r>
            <a:endParaRPr/>
          </a:p>
          <a:p>
            <a:pPr marL="914400" lvl="1" indent="-317500" algn="l" rtl="0">
              <a:spcBef>
                <a:spcPts val="0"/>
              </a:spcBef>
              <a:spcAft>
                <a:spcPts val="0"/>
              </a:spcAft>
              <a:buSzPts val="1400"/>
              <a:buChar char="○"/>
            </a:pPr>
            <a:r>
              <a:rPr lang="de-DE"/>
              <a:t>Bodenrichtwert</a:t>
            </a:r>
            <a:endParaRPr/>
          </a:p>
          <a:p>
            <a:pPr marL="914400" lvl="1" indent="-317500" algn="l" rtl="0">
              <a:spcBef>
                <a:spcPts val="0"/>
              </a:spcBef>
              <a:spcAft>
                <a:spcPts val="0"/>
              </a:spcAft>
              <a:buSzPts val="1400"/>
              <a:buChar char="○"/>
            </a:pPr>
            <a:r>
              <a:rPr lang="de-DE"/>
              <a:t>Gebäudeart</a:t>
            </a:r>
            <a:endParaRPr/>
          </a:p>
          <a:p>
            <a:pPr marL="914400" lvl="1" indent="-317500" algn="l" rtl="0">
              <a:spcBef>
                <a:spcPts val="0"/>
              </a:spcBef>
              <a:spcAft>
                <a:spcPts val="0"/>
              </a:spcAft>
              <a:buSzPts val="1400"/>
              <a:buChar char="○"/>
            </a:pPr>
            <a:r>
              <a:rPr lang="de-DE"/>
              <a:t>Wohnfläche</a:t>
            </a:r>
            <a:endParaRPr/>
          </a:p>
          <a:p>
            <a:pPr marL="914400" lvl="1" indent="-317500" algn="l" rtl="0">
              <a:spcBef>
                <a:spcPts val="0"/>
              </a:spcBef>
              <a:spcAft>
                <a:spcPts val="0"/>
              </a:spcAft>
              <a:buSzPts val="1400"/>
              <a:buChar char="○"/>
            </a:pPr>
            <a:r>
              <a:rPr lang="de-DE"/>
              <a:t>Baujahr des Gebäudes</a:t>
            </a:r>
            <a:endParaRPr/>
          </a:p>
          <a:p>
            <a:pPr marL="0" lvl="0" indent="0" algn="l" rtl="0">
              <a:spcBef>
                <a:spcPts val="0"/>
              </a:spcBef>
              <a:spcAft>
                <a:spcPts val="0"/>
              </a:spcAft>
              <a:buSzPts val="2400"/>
              <a:buNone/>
            </a:pPr>
            <a:endParaRPr/>
          </a:p>
          <a:p>
            <a:pPr marL="457200" lvl="0" indent="-381000" algn="l" rtl="0">
              <a:spcBef>
                <a:spcPts val="0"/>
              </a:spcBef>
              <a:spcAft>
                <a:spcPts val="0"/>
              </a:spcAft>
              <a:buSzPts val="2400"/>
              <a:buChar char="●"/>
            </a:pPr>
            <a:endParaRPr/>
          </a:p>
          <a:p>
            <a:pPr marL="457200" lvl="0" indent="-381000" algn="l" rtl="0">
              <a:spcBef>
                <a:spcPts val="0"/>
              </a:spcBef>
              <a:spcAft>
                <a:spcPts val="0"/>
              </a:spcAft>
              <a:buSzPts val="2400"/>
              <a:buChar char="●"/>
            </a:pPr>
            <a:endParaRPr/>
          </a:p>
          <a:p>
            <a:pPr marL="457200" lvl="0" indent="-381000" algn="l" rtl="0">
              <a:spcBef>
                <a:spcPts val="0"/>
              </a:spcBef>
              <a:spcAft>
                <a:spcPts val="0"/>
              </a:spcAft>
              <a:buSzPts val="2400"/>
              <a:buChar char="●"/>
            </a:pPr>
            <a:r>
              <a:rPr lang="de-DE"/>
              <a:t>Mit dem Grundsteuer-Reformgesetz sind alle Grundstücke neu zu bewerten. Bei dieser sogenannten Hauptfeststellung wird erstmals auf diesen Stichtag der Grundsteuerwert festgestellt. Dieser löst dann ab 2025 den Einheitswert bei der Grundsteuer ab. </a:t>
            </a:r>
            <a:endParaRPr/>
          </a:p>
          <a:p>
            <a:pPr marL="457200" lvl="0" indent="-381000" algn="l" rtl="0">
              <a:spcBef>
                <a:spcPts val="0"/>
              </a:spcBef>
              <a:spcAft>
                <a:spcPts val="0"/>
              </a:spcAft>
              <a:buSzPts val="2400"/>
              <a:buChar char="●"/>
            </a:pPr>
            <a:r>
              <a:rPr lang="de-DE"/>
              <a:t>Für Wohngrundstücke sind hierzu im Wesentlichen nur folgende wenige Angaben erforderlich:</a:t>
            </a:r>
            <a:endParaRPr/>
          </a:p>
          <a:p>
            <a:pPr marL="914400" lvl="1" indent="-317500" algn="l" rtl="0">
              <a:spcBef>
                <a:spcPts val="0"/>
              </a:spcBef>
              <a:spcAft>
                <a:spcPts val="0"/>
              </a:spcAft>
              <a:buSzPts val="1400"/>
              <a:buChar char="○"/>
            </a:pPr>
            <a:r>
              <a:rPr lang="de-DE"/>
              <a:t>Lage des Grundstücks</a:t>
            </a:r>
            <a:endParaRPr/>
          </a:p>
          <a:p>
            <a:pPr marL="914400" lvl="1" indent="-317500" algn="l" rtl="0">
              <a:spcBef>
                <a:spcPts val="0"/>
              </a:spcBef>
              <a:spcAft>
                <a:spcPts val="0"/>
              </a:spcAft>
              <a:buSzPts val="1400"/>
              <a:buChar char="○"/>
            </a:pPr>
            <a:r>
              <a:rPr lang="de-DE"/>
              <a:t>Grundstücksfläche</a:t>
            </a:r>
            <a:endParaRPr/>
          </a:p>
          <a:p>
            <a:pPr marL="914400" lvl="1" indent="-317500" algn="l" rtl="0">
              <a:spcBef>
                <a:spcPts val="0"/>
              </a:spcBef>
              <a:spcAft>
                <a:spcPts val="0"/>
              </a:spcAft>
              <a:buSzPts val="1400"/>
              <a:buChar char="○"/>
            </a:pPr>
            <a:r>
              <a:rPr lang="de-DE"/>
              <a:t>Bodenrichtwert</a:t>
            </a:r>
            <a:endParaRPr/>
          </a:p>
          <a:p>
            <a:pPr marL="914400" lvl="1" indent="-317500" algn="l" rtl="0">
              <a:spcBef>
                <a:spcPts val="0"/>
              </a:spcBef>
              <a:spcAft>
                <a:spcPts val="0"/>
              </a:spcAft>
              <a:buSzPts val="1400"/>
              <a:buChar char="○"/>
            </a:pPr>
            <a:r>
              <a:rPr lang="de-DE"/>
              <a:t>Gebäudeart</a:t>
            </a:r>
            <a:endParaRPr/>
          </a:p>
          <a:p>
            <a:pPr marL="914400" lvl="1" indent="-317500" algn="l" rtl="0">
              <a:spcBef>
                <a:spcPts val="0"/>
              </a:spcBef>
              <a:spcAft>
                <a:spcPts val="0"/>
              </a:spcAft>
              <a:buSzPts val="1400"/>
              <a:buChar char="○"/>
            </a:pPr>
            <a:r>
              <a:rPr lang="de-DE"/>
              <a:t>Wohnfläche</a:t>
            </a:r>
            <a:endParaRPr/>
          </a:p>
          <a:p>
            <a:pPr marL="914400" lvl="1" indent="-317500" algn="l" rtl="0">
              <a:spcBef>
                <a:spcPts val="0"/>
              </a:spcBef>
              <a:spcAft>
                <a:spcPts val="0"/>
              </a:spcAft>
              <a:buSzPts val="1400"/>
              <a:buChar char="○"/>
            </a:pPr>
            <a:r>
              <a:rPr lang="de-DE"/>
              <a:t>Baujahr des Gebäudes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562f746593_0_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8" name="Google Shape;1038;g2562f746593_0_4: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de-DE" sz="1400"/>
              <a:t>Anpassung / Neuentwicklung IT Lösung: JA </a:t>
            </a:r>
            <a:endParaRPr sz="1400"/>
          </a:p>
          <a:p>
            <a:pPr marL="914400" lvl="1" indent="-317500" algn="l" rtl="0">
              <a:lnSpc>
                <a:spcPct val="100000"/>
              </a:lnSpc>
              <a:spcBef>
                <a:spcPts val="0"/>
              </a:spcBef>
              <a:spcAft>
                <a:spcPts val="0"/>
              </a:spcAft>
              <a:buSzPts val="1400"/>
              <a:buChar char="-"/>
            </a:pPr>
            <a:r>
              <a:rPr lang="de-DE" sz="1400"/>
              <a:t>Daten müssen irgendwo erfasst und verarbeitet werden</a:t>
            </a:r>
            <a:endParaRPr sz="1400"/>
          </a:p>
          <a:p>
            <a:pPr marL="914400" lvl="1" indent="-317500" algn="l" rtl="0">
              <a:lnSpc>
                <a:spcPct val="100000"/>
              </a:lnSpc>
              <a:spcBef>
                <a:spcPts val="0"/>
              </a:spcBef>
              <a:spcAft>
                <a:spcPts val="0"/>
              </a:spcAft>
              <a:buSzPts val="1400"/>
              <a:buChar char="-"/>
            </a:pPr>
            <a:r>
              <a:rPr lang="de-DE" sz="1400"/>
              <a:t>Erstellung</a:t>
            </a:r>
            <a:endParaRPr sz="1400"/>
          </a:p>
          <a:p>
            <a:pPr marL="457200" lvl="0" indent="-317500" algn="l" rtl="0">
              <a:lnSpc>
                <a:spcPct val="100000"/>
              </a:lnSpc>
              <a:spcBef>
                <a:spcPts val="0"/>
              </a:spcBef>
              <a:spcAft>
                <a:spcPts val="0"/>
              </a:spcAft>
              <a:buSzPts val="1400"/>
              <a:buChar char="-"/>
            </a:pPr>
            <a:r>
              <a:rPr lang="de-DE" sz="1400"/>
              <a:t>Verpflichtung: JA </a:t>
            </a:r>
            <a:endParaRPr sz="1400"/>
          </a:p>
          <a:p>
            <a:pPr marL="914400" lvl="1" indent="-317500" algn="l" rtl="0">
              <a:lnSpc>
                <a:spcPct val="100000"/>
              </a:lnSpc>
              <a:spcBef>
                <a:spcPts val="0"/>
              </a:spcBef>
              <a:spcAft>
                <a:spcPts val="0"/>
              </a:spcAft>
              <a:buSzPts val="1400"/>
              <a:buChar char="-"/>
            </a:pPr>
            <a:r>
              <a:rPr lang="de-DE" sz="1400"/>
              <a:t>Bürger:innen müssen mitwirken und überprüfen</a:t>
            </a:r>
            <a:endParaRPr sz="1400"/>
          </a:p>
          <a:p>
            <a:pPr marL="914400" lvl="1" indent="-317500" algn="l" rtl="0">
              <a:lnSpc>
                <a:spcPct val="100000"/>
              </a:lnSpc>
              <a:spcBef>
                <a:spcPts val="0"/>
              </a:spcBef>
              <a:spcAft>
                <a:spcPts val="0"/>
              </a:spcAft>
              <a:buSzPts val="1400"/>
              <a:buChar char="-"/>
            </a:pPr>
            <a:r>
              <a:rPr lang="de-DE" sz="1400"/>
              <a:t>Verwaltungen müssen einreichen</a:t>
            </a:r>
            <a:endParaRPr sz="1400"/>
          </a:p>
          <a:p>
            <a:pPr marL="914400" lvl="1" indent="-317500" algn="l" rtl="0">
              <a:lnSpc>
                <a:spcPct val="100000"/>
              </a:lnSpc>
              <a:spcBef>
                <a:spcPts val="0"/>
              </a:spcBef>
              <a:spcAft>
                <a:spcPts val="0"/>
              </a:spcAft>
              <a:buSzPts val="1400"/>
              <a:buChar char="-"/>
            </a:pPr>
            <a:r>
              <a:rPr lang="de-DE" sz="1400"/>
              <a:t>Organisationen müssen einreichen</a:t>
            </a:r>
            <a:endParaRPr sz="1400"/>
          </a:p>
          <a:p>
            <a:pPr marL="457200" lvl="0" indent="-317500" algn="l" rtl="0">
              <a:lnSpc>
                <a:spcPct val="100000"/>
              </a:lnSpc>
              <a:spcBef>
                <a:spcPts val="0"/>
              </a:spcBef>
              <a:spcAft>
                <a:spcPts val="0"/>
              </a:spcAft>
              <a:buSzPts val="1400"/>
              <a:buChar char="-"/>
            </a:pPr>
            <a:r>
              <a:rPr lang="de-DE" sz="1400"/>
              <a:t>Datenaustausch oder Wiederverwendung: JA </a:t>
            </a:r>
            <a:endParaRPr sz="1400"/>
          </a:p>
          <a:p>
            <a:pPr marL="914400" lvl="1" indent="-317500" algn="l" rtl="0">
              <a:lnSpc>
                <a:spcPct val="100000"/>
              </a:lnSpc>
              <a:spcBef>
                <a:spcPts val="0"/>
              </a:spcBef>
              <a:spcAft>
                <a:spcPts val="0"/>
              </a:spcAft>
              <a:buSzPts val="1400"/>
              <a:buChar char="-"/>
            </a:pPr>
            <a:r>
              <a:rPr lang="de-DE" sz="1400"/>
              <a:t>Datenaustausch von Bürger:in zu Verwaltung </a:t>
            </a:r>
            <a:endParaRPr sz="1400"/>
          </a:p>
          <a:p>
            <a:pPr marL="914400" lvl="1" indent="-317500" algn="l" rtl="0">
              <a:lnSpc>
                <a:spcPct val="100000"/>
              </a:lnSpc>
              <a:spcBef>
                <a:spcPts val="0"/>
              </a:spcBef>
              <a:spcAft>
                <a:spcPts val="0"/>
              </a:spcAft>
              <a:buSzPts val="1400"/>
              <a:buChar char="-"/>
            </a:pPr>
            <a:r>
              <a:rPr lang="de-DE" sz="1400"/>
              <a:t>für nächstes Dokument wiederverwendet werden</a:t>
            </a:r>
            <a:endParaRPr sz="1400"/>
          </a:p>
          <a:p>
            <a:pPr marL="457200" lvl="0" indent="-317500" algn="l" rtl="0">
              <a:lnSpc>
                <a:spcPct val="100000"/>
              </a:lnSpc>
              <a:spcBef>
                <a:spcPts val="0"/>
              </a:spcBef>
              <a:spcAft>
                <a:spcPts val="0"/>
              </a:spcAft>
              <a:buSzPts val="1400"/>
              <a:buChar char="-"/>
            </a:pPr>
            <a:r>
              <a:rPr lang="de-DE" sz="1400"/>
              <a:t>Interaktion und Kommunikation: JA</a:t>
            </a:r>
            <a:endParaRPr sz="1400"/>
          </a:p>
          <a:p>
            <a:pPr marL="914400" lvl="1" indent="-317500" algn="l" rtl="0">
              <a:lnSpc>
                <a:spcPct val="100000"/>
              </a:lnSpc>
              <a:spcBef>
                <a:spcPts val="0"/>
              </a:spcBef>
              <a:spcAft>
                <a:spcPts val="0"/>
              </a:spcAft>
              <a:buSzPts val="1400"/>
              <a:buChar char="-"/>
            </a:pPr>
            <a:r>
              <a:rPr lang="de-DE" sz="1400"/>
              <a:t>Bürger:innen interagieren mit Verwaltung</a:t>
            </a:r>
            <a:endParaRPr sz="1400"/>
          </a:p>
          <a:p>
            <a:pPr marL="457200" lvl="0" indent="-317500" algn="l" rtl="0">
              <a:lnSpc>
                <a:spcPct val="100000"/>
              </a:lnSpc>
              <a:spcBef>
                <a:spcPts val="0"/>
              </a:spcBef>
              <a:spcAft>
                <a:spcPts val="0"/>
              </a:spcAft>
              <a:buSzPts val="1400"/>
              <a:buChar char="-"/>
            </a:pPr>
            <a:r>
              <a:rPr lang="de-DE" sz="1400"/>
              <a:t>Automatisierung: JA</a:t>
            </a:r>
            <a:endParaRPr sz="1400"/>
          </a:p>
          <a:p>
            <a:pPr marL="914400" lvl="1" indent="-317500" algn="l" rtl="0">
              <a:lnSpc>
                <a:spcPct val="100000"/>
              </a:lnSpc>
              <a:spcBef>
                <a:spcPts val="0"/>
              </a:spcBef>
              <a:spcAft>
                <a:spcPts val="0"/>
              </a:spcAft>
              <a:buSzPts val="1400"/>
              <a:buChar char="-"/>
            </a:pPr>
            <a:r>
              <a:rPr lang="de-DE" sz="1400"/>
              <a:t>theoretisch möglich - Datenvorabfrage</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7dc97c0b69_2_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6" name="Google Shape;1046;g27dc97c0b69_2_7: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de-DE" sz="1400"/>
              <a:t>So einfach. Die Vorprüfung gerne schon früh zum NKR</a:t>
            </a:r>
            <a:endParaRPr sz="1400"/>
          </a:p>
          <a:p>
            <a:pPr marL="0" lvl="0" indent="0" algn="l" rtl="0">
              <a:lnSpc>
                <a:spcPct val="100000"/>
              </a:lnSpc>
              <a:spcBef>
                <a:spcPts val="0"/>
              </a:spcBef>
              <a:spcAft>
                <a:spcPts val="0"/>
              </a:spcAft>
              <a:buSzPts val="2400"/>
              <a:buNone/>
            </a:pPr>
            <a:endParaRPr sz="1400"/>
          </a:p>
          <a:p>
            <a:pPr marL="0" lvl="0" indent="0" algn="l" rtl="0">
              <a:lnSpc>
                <a:spcPct val="100000"/>
              </a:lnSpc>
              <a:spcBef>
                <a:spcPts val="0"/>
              </a:spcBef>
              <a:spcAft>
                <a:spcPts val="0"/>
              </a:spcAft>
              <a:buSzPts val="2400"/>
              <a:buNone/>
            </a:pPr>
            <a:r>
              <a:rPr lang="de-DE" sz="1400"/>
              <a:t>nun wird die Vorprüfung zum NKR-S geschickt.</a:t>
            </a:r>
            <a:endParaRPr sz="1400"/>
          </a:p>
          <a:p>
            <a:pPr marL="0" lvl="0" indent="0" algn="l" rtl="0">
              <a:lnSpc>
                <a:spcPct val="100000"/>
              </a:lnSpc>
              <a:spcBef>
                <a:spcPts val="0"/>
              </a:spcBef>
              <a:spcAft>
                <a:spcPts val="0"/>
              </a:spcAft>
              <a:buSzPts val="2400"/>
              <a:buNone/>
            </a:pPr>
            <a:endParaRPr sz="1400"/>
          </a:p>
          <a:p>
            <a:pPr marL="0" lvl="0" indent="0" algn="l" rtl="0">
              <a:lnSpc>
                <a:spcPct val="100000"/>
              </a:lnSpc>
              <a:spcBef>
                <a:spcPts val="0"/>
              </a:spcBef>
              <a:spcAft>
                <a:spcPts val="0"/>
              </a:spcAft>
              <a:buSzPts val="2400"/>
              <a:buNone/>
            </a:pPr>
            <a:r>
              <a:rPr lang="de-DE" sz="1400"/>
              <a:t>Die Ansprechperson für Ihr Haus finden Sie hinter dem weiterführenden Link in der Vorprüfung unten.</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216b6e3f9b0_0_423: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216b6e3f9b0_0_423: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sz="1500">
                <a:solidFill>
                  <a:schemeClr val="dk1"/>
                </a:solidFill>
              </a:rPr>
              <a:t># Es besteht also Digitalbezug. </a:t>
            </a:r>
            <a:endParaRPr sz="1500">
              <a:solidFill>
                <a:schemeClr val="dk1"/>
              </a:solidFill>
            </a:endParaRPr>
          </a:p>
          <a:p>
            <a:pPr marL="0" lvl="0" indent="0" algn="l" rtl="0">
              <a:lnSpc>
                <a:spcPct val="100000"/>
              </a:lnSpc>
              <a:spcBef>
                <a:spcPts val="0"/>
              </a:spcBef>
              <a:spcAft>
                <a:spcPts val="0"/>
              </a:spcAft>
              <a:buSzPts val="1100"/>
              <a:buNone/>
            </a:pPr>
            <a:endParaRPr sz="1500">
              <a:solidFill>
                <a:schemeClr val="dk1"/>
              </a:solidFill>
            </a:endParaRPr>
          </a:p>
          <a:p>
            <a:pPr marL="0" lvl="0" indent="0" algn="l" rtl="0">
              <a:lnSpc>
                <a:spcPct val="100000"/>
              </a:lnSpc>
              <a:spcBef>
                <a:spcPts val="0"/>
              </a:spcBef>
              <a:spcAft>
                <a:spcPts val="0"/>
              </a:spcAft>
              <a:buSzPts val="1100"/>
              <a:buNone/>
            </a:pPr>
            <a:r>
              <a:rPr lang="de-DE" sz="1500">
                <a:solidFill>
                  <a:schemeClr val="dk1"/>
                </a:solidFill>
              </a:rPr>
              <a:t>Damit geht es weiter zu Schritt 2: Regelung erarbeiten – die eigentliche Arbeit passiert mit den Dokumenten → </a:t>
            </a:r>
            <a:r>
              <a:rPr lang="de-DE" sz="1500" b="1" i="1">
                <a:solidFill>
                  <a:schemeClr val="dk1"/>
                </a:solidFill>
              </a:rPr>
              <a:t>begleitend. </a:t>
            </a:r>
            <a:r>
              <a:rPr lang="de-DE" sz="1500" b="1">
                <a:solidFill>
                  <a:schemeClr val="dk1"/>
                </a:solidFill>
              </a:rPr>
              <a:t>Journey!</a:t>
            </a:r>
            <a:endParaRPr sz="1500">
              <a:solidFill>
                <a:schemeClr val="dk1"/>
              </a:solidFill>
            </a:endParaRPr>
          </a:p>
          <a:p>
            <a:pPr marL="0" lvl="0" indent="0" algn="l" rtl="0">
              <a:lnSpc>
                <a:spcPct val="100000"/>
              </a:lnSpc>
              <a:spcBef>
                <a:spcPts val="0"/>
              </a:spcBef>
              <a:spcAft>
                <a:spcPts val="0"/>
              </a:spcAft>
              <a:buSzPts val="1100"/>
              <a:buNone/>
            </a:pPr>
            <a:endParaRPr sz="1500">
              <a:solidFill>
                <a:schemeClr val="dk1"/>
              </a:solidFill>
            </a:endParaRPr>
          </a:p>
          <a:p>
            <a:pPr marL="0" lvl="0" indent="0" algn="l" rtl="0">
              <a:lnSpc>
                <a:spcPct val="100000"/>
              </a:lnSpc>
              <a:spcBef>
                <a:spcPts val="0"/>
              </a:spcBef>
              <a:spcAft>
                <a:spcPts val="0"/>
              </a:spcAft>
              <a:buSzPts val="1100"/>
              <a:buNone/>
            </a:pPr>
            <a:r>
              <a:rPr lang="de-DE" sz="1500">
                <a:solidFill>
                  <a:schemeClr val="dk1"/>
                </a:solidFill>
              </a:rPr>
              <a:t># Wichtig: Es geht also nicht darum die Dokumente am Ende an den NKR zu schicken, sondern um Unterstützung dabei, eine gute, digitaltaugliche Regelung zu schreiben. </a:t>
            </a:r>
            <a:endParaRPr sz="1500">
              <a:solidFill>
                <a:schemeClr val="dk1"/>
              </a:solidFill>
            </a:endParaRPr>
          </a:p>
          <a:p>
            <a:pPr marL="0" lvl="0" indent="0" algn="l" rtl="0">
              <a:lnSpc>
                <a:spcPct val="100000"/>
              </a:lnSpc>
              <a:spcBef>
                <a:spcPts val="0"/>
              </a:spcBef>
              <a:spcAft>
                <a:spcPts val="0"/>
              </a:spcAft>
              <a:buSzPts val="1100"/>
              <a:buNone/>
            </a:pPr>
            <a:endParaRPr sz="1500">
              <a:solidFill>
                <a:schemeClr val="dk1"/>
              </a:solidFill>
            </a:endParaRPr>
          </a:p>
          <a:p>
            <a:pPr marL="0" lvl="0" indent="0" algn="l" rtl="0">
              <a:lnSpc>
                <a:spcPct val="100000"/>
              </a:lnSpc>
              <a:spcBef>
                <a:spcPts val="0"/>
              </a:spcBef>
              <a:spcAft>
                <a:spcPts val="0"/>
              </a:spcAft>
              <a:buSzPts val="1100"/>
              <a:buNone/>
            </a:pPr>
            <a:r>
              <a:rPr lang="de-DE" sz="1500">
                <a:solidFill>
                  <a:schemeClr val="dk1"/>
                </a:solidFill>
              </a:rPr>
              <a:t># Methode erklären: Findet </a:t>
            </a:r>
            <a:r>
              <a:rPr lang="de-DE" sz="1500">
                <a:solidFill>
                  <a:srgbClr val="FF0000"/>
                </a:solidFill>
              </a:rPr>
              <a:t>Schmerzpunkte/Stolpersteine</a:t>
            </a:r>
            <a:r>
              <a:rPr lang="de-DE" sz="1500">
                <a:solidFill>
                  <a:schemeClr val="dk1"/>
                </a:solidFill>
              </a:rPr>
              <a:t> und Verbesserungspotential für Bürgis und Verwaltung</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16b6e3f9b0_0_66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Google Shape;1062;g216b6e3f9b0_0_66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16b6e3f9b0_0_68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216b6e3f9b0_0_681: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de-DE"/>
              <a:t>Nicht direkt auf die Plakate schreiben, die wollen wir wiederverwenden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16b6e3f9b0_0_68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216b6e3f9b0_0_687: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de-DE"/>
              <a:t>Wo sind noch Fragen offen? Wer kann die beantworten? Wie kommt man mit Normadressaten, Umsetzungsakteuren, Expert:innen ins Gespräch</a:t>
            </a:r>
            <a:endParaRPr/>
          </a:p>
          <a:p>
            <a:pPr marL="457200" lvl="0" indent="-381000" algn="l" rtl="0">
              <a:spcBef>
                <a:spcPts val="0"/>
              </a:spcBef>
              <a:spcAft>
                <a:spcPts val="0"/>
              </a:spcAft>
              <a:buSzPts val="2400"/>
              <a:buChar char="-"/>
            </a:pPr>
            <a:r>
              <a:rPr lang="de-DE"/>
              <a:t>Digitalisierung bedeutet auch, dass Prozesse neu gedacht werden müssen</a:t>
            </a:r>
            <a:endParaRPr/>
          </a:p>
          <a:p>
            <a:pPr marL="457200" lvl="0" indent="-381000" algn="l" rtl="0">
              <a:spcBef>
                <a:spcPts val="0"/>
              </a:spcBef>
              <a:spcAft>
                <a:spcPts val="0"/>
              </a:spcAft>
              <a:buSzPts val="2400"/>
              <a:buChar char="-"/>
            </a:pPr>
            <a:r>
              <a:rPr lang="de-DE"/>
              <a:t>Ziel: Elektrifizieren des Prozesses ist nicht sinnvoll, darum muss ich den Prozess verändern </a:t>
            </a:r>
            <a:endParaRPr/>
          </a:p>
          <a:p>
            <a:pPr marL="457200" lvl="0" indent="-381000" algn="l" rtl="0">
              <a:spcBef>
                <a:spcPts val="0"/>
              </a:spcBef>
              <a:spcAft>
                <a:spcPts val="0"/>
              </a:spcAft>
              <a:buSzPts val="2400"/>
              <a:buChar char="-"/>
            </a:pPr>
            <a:r>
              <a:rPr lang="de-DE"/>
              <a:t>Frage: "Welche Ideen habt ihr um mit den Hürden/Herausforderungen umzugehen?"</a:t>
            </a:r>
            <a:endParaRPr sz="14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16b6e3f9b0_0_41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4" name="Google Shape;1084;g216b6e3f9b0_0_417: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16b6e3f9b0_0_24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216b6e3f9b0_0_244: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Raus gehen mit einem Verständnis für den DC</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Anhand von Beispiel ausprobieren, wie sich Arbeit mit dem DC anfühlt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Begrenzte Zeit -&gt; nicht ins Detail gehen -&gt; stehen jederzeit für Support zur Verfügung: per Email und telefonisch</a:t>
            </a:r>
            <a:endParaRPr>
              <a:latin typeface="Inter"/>
              <a:ea typeface="Inter"/>
              <a:cs typeface="Inter"/>
              <a:sym typeface="Inte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1: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p1: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Wie bekommst du es erarbeitet, was digital eigentlich ist?</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Es kommt drauf an?</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Ihr müsst es für eure Regelung herausfinden</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Grundsätzlich geht es darum, dass eure Regelung funktioniert in der echten Welt und ihr angedachte Wirkung erzeugt. Digitale Wege helfen oftmals.</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Was braucht es also dafür? Dabei helfen euch 5 Prinzipien</a:t>
            </a:r>
            <a:endParaRPr>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090" name="Google Shape;1090;p1: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16b6e3f9b0_0_43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g216b6e3f9b0_0_435: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5 Prinzipien, die dir dabei helfen herauszufinden, was digital ist</a:t>
            </a:r>
            <a:endParaRPr/>
          </a:p>
          <a:p>
            <a:pPr marL="171450" lvl="0" indent="-101600" algn="l" rtl="0">
              <a:lnSpc>
                <a:spcPct val="100000"/>
              </a:lnSpc>
              <a:spcBef>
                <a:spcPts val="0"/>
              </a:spcBef>
              <a:spcAft>
                <a:spcPts val="0"/>
              </a:spcAft>
              <a:buSzPts val="1100"/>
              <a:buFont typeface="Arial"/>
              <a:buNone/>
            </a:pP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16b6e3f9b0_0_44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16b6e3f9b0_0_44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es muss möglich sein auch auf digitalem Weg zu kommunizieren</a:t>
            </a:r>
            <a:endParaRPr/>
          </a:p>
          <a:p>
            <a:pPr marL="0" lvl="0" indent="0" algn="l" rtl="0">
              <a:spcBef>
                <a:spcPts val="0"/>
              </a:spcBef>
              <a:spcAft>
                <a:spcPts val="0"/>
              </a:spcAft>
              <a:buSzPts val="1100"/>
              <a:buNone/>
            </a:pPr>
            <a:r>
              <a:rPr lang="de-DE"/>
              <a:t>Also einer digitalen Kommunikation nichts in den Weg gelegt werden </a:t>
            </a:r>
            <a:endParaRPr/>
          </a:p>
          <a:p>
            <a:pPr marL="0" lvl="0" indent="0" algn="l" rtl="0">
              <a:spcBef>
                <a:spcPts val="0"/>
              </a:spcBef>
              <a:spcAft>
                <a:spcPts val="0"/>
              </a:spcAft>
              <a:buSzPts val="1100"/>
              <a:buNone/>
            </a:pPr>
            <a:r>
              <a:rPr lang="de-DE"/>
              <a:t>(Kommunikation heißt hier aber nicht nur Bürger zu Verwaltung!).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de-DE"/>
              <a:t>Warum ist das Prinzip wichtig, zB bei der Umsetzung der EU Richtlinie zu Arbeitsverträgen – das Nachweisgesetz BMAS– plötzlich wird durch eine Festschreibung der Form keine Möglichkeit der anderen Umsetzung mehr gegeben. Persönliche Unterschrift von Arbeitsverträgen, Schriftformerfordernis. </a:t>
            </a:r>
            <a:endParaRPr/>
          </a:p>
          <a:p>
            <a:pPr marL="0" lvl="0" indent="0" algn="l" rtl="0">
              <a:spcBef>
                <a:spcPts val="0"/>
              </a:spcBef>
              <a:spcAft>
                <a:spcPts val="0"/>
              </a:spcAft>
              <a:buClr>
                <a:schemeClr val="dk1"/>
              </a:buClr>
              <a:buSzPts val="1100"/>
              <a:buFont typeface="Arial"/>
              <a:buNone/>
            </a:pPr>
            <a:r>
              <a:rPr lang="de-DE"/>
              <a:t>2022; keine digitale Umsetzung für Unternehmen möglich</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16b6e3f9b0_0_455: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a:t>Sozialgesetzbuch Neuntes Buch – Rehabilitation und Teilhabe von Menschen mit Behinderungen – (Artikel 1 des Gesetzes v. 23. Dezember 2016, BGBl. I S. 3234) </a:t>
            </a:r>
            <a:endParaRPr/>
          </a:p>
          <a:p>
            <a:pPr marL="0" lvl="0" indent="0" algn="l" rtl="0">
              <a:spcBef>
                <a:spcPts val="0"/>
              </a:spcBef>
              <a:spcAft>
                <a:spcPts val="0"/>
              </a:spcAft>
              <a:buClr>
                <a:schemeClr val="dk1"/>
              </a:buClr>
              <a:buSzPts val="1100"/>
              <a:buFont typeface="Arial"/>
              <a:buNone/>
            </a:pPr>
            <a:r>
              <a:rPr lang="de-DE"/>
              <a:t>SGB IX, § 106 Beratung und Unterstützung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de-DE"/>
              <a:t>Wahrnehmbare Form -&gt; Offen, inklusiv und zukunftssicher</a:t>
            </a:r>
            <a:endParaRPr/>
          </a:p>
        </p:txBody>
      </p:sp>
      <p:sp>
        <p:nvSpPr>
          <p:cNvPr id="1118" name="Google Shape;1118;g216b6e3f9b0_0_455: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562f746593_0_304: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Keine Form festschreiben</a:t>
            </a:r>
            <a:endParaRPr/>
          </a:p>
          <a:p>
            <a:pPr marL="457200" lvl="0" indent="-381000" algn="l" rtl="0">
              <a:spcBef>
                <a:spcPts val="0"/>
              </a:spcBef>
              <a:spcAft>
                <a:spcPts val="0"/>
              </a:spcAft>
              <a:buSzPts val="2400"/>
              <a:buChar char="-"/>
            </a:pPr>
            <a:r>
              <a:rPr lang="de-DE"/>
              <a:t>Technologieoffen</a:t>
            </a:r>
            <a:endParaRPr/>
          </a:p>
          <a:p>
            <a:pPr marL="457200" lvl="0" indent="-381000" algn="l" rtl="0">
              <a:spcBef>
                <a:spcPts val="0"/>
              </a:spcBef>
              <a:spcAft>
                <a:spcPts val="0"/>
              </a:spcAft>
              <a:buSzPts val="2400"/>
              <a:buChar char="-"/>
            </a:pPr>
            <a:r>
              <a:rPr lang="de-DE"/>
              <a:t>Schriftform ersetzen</a:t>
            </a:r>
            <a:endParaRPr/>
          </a:p>
          <a:p>
            <a:pPr marL="457200" lvl="0" indent="-381000" algn="l" rtl="0">
              <a:spcBef>
                <a:spcPts val="0"/>
              </a:spcBef>
              <a:spcAft>
                <a:spcPts val="0"/>
              </a:spcAft>
              <a:buSzPts val="2400"/>
              <a:buChar char="-"/>
            </a:pPr>
            <a:r>
              <a:rPr lang="de-DE"/>
              <a:t>Medienbrüche</a:t>
            </a:r>
            <a:endParaRPr/>
          </a:p>
          <a:p>
            <a:pPr marL="457200" lvl="0" indent="-381000" algn="l" rtl="0">
              <a:spcBef>
                <a:spcPts val="0"/>
              </a:spcBef>
              <a:spcAft>
                <a:spcPts val="0"/>
              </a:spcAft>
              <a:buSzPts val="2400"/>
              <a:buChar char="-"/>
            </a:pPr>
            <a:r>
              <a:rPr lang="de-DE"/>
              <a:t>Ermöglichen!</a:t>
            </a:r>
            <a:endParaRPr/>
          </a:p>
          <a:p>
            <a:pPr marL="457200" lvl="0" indent="-381000" algn="l" rtl="0">
              <a:spcBef>
                <a:spcPts val="0"/>
              </a:spcBef>
              <a:spcAft>
                <a:spcPts val="0"/>
              </a:spcAft>
              <a:buSzPts val="2400"/>
              <a:buChar char="-"/>
            </a:pPr>
            <a:r>
              <a:rPr lang="de-DE"/>
              <a:t>Bedarfsorientiert &amp; Barrierefrei</a:t>
            </a:r>
            <a:endParaRPr sz="1400">
              <a:solidFill>
                <a:schemeClr val="dk1"/>
              </a:solidFill>
            </a:endParaRPr>
          </a:p>
        </p:txBody>
      </p:sp>
      <p:sp>
        <p:nvSpPr>
          <p:cNvPr id="1129" name="Google Shape;1129;g2562f746593_0_30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16b6e3f9b0_0_49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7" name="Google Shape;1137;g216b6e3f9b0_0_49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t>Daten werden erst wertvoll wenn Sie genutzt werden: Betroffene verstehen nicht warum Sie daten wiederholt eingeben müssen</a:t>
            </a:r>
            <a:endParaRPr/>
          </a:p>
          <a:p>
            <a:pPr marL="0" lvl="0" indent="0" algn="l" rtl="0">
              <a:spcBef>
                <a:spcPts val="0"/>
              </a:spcBef>
              <a:spcAft>
                <a:spcPts val="0"/>
              </a:spcAft>
              <a:buNone/>
            </a:pPr>
            <a:r>
              <a:rPr lang="de-DE"/>
              <a:t>Standards erst zu solchen wenn Sie auch verwendet werden.</a:t>
            </a:r>
            <a:endParaRPr/>
          </a:p>
          <a:p>
            <a:pPr marL="0" lvl="0" indent="0" algn="l" rtl="0">
              <a:spcBef>
                <a:spcPts val="0"/>
              </a:spcBef>
              <a:spcAft>
                <a:spcPts val="0"/>
              </a:spcAft>
              <a:buSzPts val="2400"/>
              <a:buNone/>
            </a:pPr>
            <a:endParaRPr/>
          </a:p>
          <a:p>
            <a:pPr marL="0" lvl="0" indent="0" algn="l" rtl="0">
              <a:spcBef>
                <a:spcPts val="0"/>
              </a:spcBef>
              <a:spcAft>
                <a:spcPts val="0"/>
              </a:spcAft>
              <a:buNone/>
            </a:pPr>
            <a:r>
              <a:rPr lang="de-DE"/>
              <a:t>Das bedeutet übrigens auch das Rechtsbegriffe oder Definitionen einheitlich verwendet werden – nur so wird es möglich Daten auch in der Umsetzung wiederzuverwenden </a:t>
            </a:r>
            <a:endParaRPr/>
          </a:p>
          <a:p>
            <a:pPr marL="0" lvl="0" indent="0" algn="l" rtl="0">
              <a:spcBef>
                <a:spcPts val="0"/>
              </a:spcBef>
              <a:spcAft>
                <a:spcPts val="0"/>
              </a:spcAft>
              <a:buNone/>
            </a:pPr>
            <a:r>
              <a:rPr lang="de-DE"/>
              <a:t>Mehrdeutige Rechtsbegriffe führen zu diversen Nachweisen. Beispiel: Begriff “Einkommen” (Wohngeld, Stipendium, Elterngeld etc.) </a:t>
            </a:r>
            <a:endParaRPr/>
          </a:p>
          <a:p>
            <a:pPr marL="0" lvl="0" indent="0" algn="l" rtl="0">
              <a:spcBef>
                <a:spcPts val="0"/>
              </a:spcBef>
              <a:spcAft>
                <a:spcPts val="0"/>
              </a:spcAft>
              <a:buNone/>
            </a:pPr>
            <a:r>
              <a:rPr lang="de-DE"/>
              <a:t>Einheitliche Rechtsbegriffe ⇿ wiederverwendbar, Kohärenz</a:t>
            </a:r>
            <a:endParaRPr sz="1200" b="1">
              <a:latin typeface="Inter"/>
              <a:ea typeface="Inter"/>
              <a:cs typeface="Inter"/>
              <a:sym typeface="Inte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216b6e3f9b0_0_505: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AZR – Ausländerzentralregister</a:t>
            </a:r>
            <a:endParaRPr/>
          </a:p>
          <a:p>
            <a:pPr marL="0" lvl="0" indent="0" algn="l" rtl="0">
              <a:spcBef>
                <a:spcPts val="0"/>
              </a:spcBef>
              <a:spcAft>
                <a:spcPts val="0"/>
              </a:spcAft>
              <a:buSzPts val="1100"/>
              <a:buNone/>
            </a:pPr>
            <a:r>
              <a:rPr lang="de-DE"/>
              <a:t>Das BAMF vergibt die AZR-Nummer als Geschäftszeichen bei der erstmaligen Speicherung von Daten eines Ausländers im allgemeinen Datenbestand des AZR</a:t>
            </a:r>
            <a:endParaRPr/>
          </a:p>
          <a:p>
            <a:pPr marL="0" lvl="0" indent="0" algn="l" rtl="0">
              <a:spcBef>
                <a:spcPts val="0"/>
              </a:spcBef>
              <a:spcAft>
                <a:spcPts val="0"/>
              </a:spcAft>
              <a:buNone/>
            </a:pPr>
            <a:r>
              <a:rPr lang="de-DE"/>
              <a:t>Online Services Computer Interface (OSCI)</a:t>
            </a:r>
            <a:endParaRPr/>
          </a:p>
          <a:p>
            <a:pPr marL="0" lvl="0" indent="0" algn="l" rtl="0">
              <a:spcBef>
                <a:spcPts val="0"/>
              </a:spcBef>
              <a:spcAft>
                <a:spcPts val="0"/>
              </a:spcAft>
              <a:buNone/>
            </a:pPr>
            <a:r>
              <a:rPr lang="de-DE"/>
              <a:t>OSCI-XMeld ist ein standardisiertes Datenaustauschformat für Geschäftsvorfälle des Meldewesens.</a:t>
            </a:r>
            <a:endParaRPr sz="1000">
              <a:solidFill>
                <a:srgbClr val="434345"/>
              </a:solidFill>
            </a:endParaRPr>
          </a:p>
          <a:p>
            <a:pPr marL="0" lvl="0" indent="0" algn="l" rtl="0">
              <a:lnSpc>
                <a:spcPct val="100000"/>
              </a:lnSpc>
              <a:spcBef>
                <a:spcPts val="0"/>
              </a:spcBef>
              <a:spcAft>
                <a:spcPts val="0"/>
              </a:spcAft>
              <a:buSzPts val="2400"/>
              <a:buNone/>
            </a:pPr>
            <a:endParaRPr/>
          </a:p>
        </p:txBody>
      </p:sp>
      <p:sp>
        <p:nvSpPr>
          <p:cNvPr id="1147" name="Google Shape;1147;g216b6e3f9b0_0_505: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2562f746593_0_31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600"/>
          </a:p>
          <a:p>
            <a:pPr marL="0" lvl="0" indent="0" algn="l" rtl="0">
              <a:lnSpc>
                <a:spcPct val="100000"/>
              </a:lnSpc>
              <a:spcBef>
                <a:spcPts val="0"/>
              </a:spcBef>
              <a:spcAft>
                <a:spcPts val="0"/>
              </a:spcAft>
              <a:buSzPts val="1100"/>
              <a:buNone/>
            </a:pPr>
            <a:endParaRPr sz="1600"/>
          </a:p>
        </p:txBody>
      </p:sp>
      <p:sp>
        <p:nvSpPr>
          <p:cNvPr id="1158" name="Google Shape;1158;g2562f746593_0_31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16b6e3f9b0_0_52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g216b6e3f9b0_0_524: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Daten und Informationen müssen sicher gehandhabt werden</a:t>
            </a:r>
            <a:endParaRPr/>
          </a:p>
          <a:p>
            <a:pPr marL="457200" lvl="0" indent="-381000" algn="l" rtl="0">
              <a:spcBef>
                <a:spcPts val="0"/>
              </a:spcBef>
              <a:spcAft>
                <a:spcPts val="0"/>
              </a:spcAft>
              <a:buSzPts val="2400"/>
              <a:buChar char="-"/>
            </a:pPr>
            <a:r>
              <a:rPr lang="de-DE"/>
              <a:t>auch sollte immer überlegt werden, wie könnte ich mit weniger Daten das gleiche Ergebnis erreichen! </a:t>
            </a:r>
            <a:endParaRPr/>
          </a:p>
          <a:p>
            <a:pPr marL="457200" lvl="0" indent="-381000" algn="l" rtl="0">
              <a:spcBef>
                <a:spcPts val="0"/>
              </a:spcBef>
              <a:spcAft>
                <a:spcPts val="0"/>
              </a:spcAft>
              <a:buSzPts val="2400"/>
              <a:buChar char="-"/>
            </a:pPr>
            <a:r>
              <a:rPr lang="de-DE"/>
              <a:t>Vor der Erhebung von Daten muss definiert werden, welche Daten zu welchem Zweck benötigt und wie sie geschützt werden.</a:t>
            </a:r>
            <a:endParaRPr sz="1200" b="1">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216b6e3f9b0_0_54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p>
        </p:txBody>
      </p:sp>
      <p:sp>
        <p:nvSpPr>
          <p:cNvPr id="1176" name="Google Shape;1176;g216b6e3f9b0_0_54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8f2b831861_0_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18f2b831861_0_4:notes"/>
          <p:cNvSpPr txBox="1">
            <a:spLocks noGrp="1"/>
          </p:cNvSpPr>
          <p:nvPr>
            <p:ph type="body" idx="1"/>
          </p:nvPr>
        </p:nvSpPr>
        <p:spPr>
          <a:xfrm>
            <a:off x="679768" y="4715908"/>
            <a:ext cx="5438100" cy="4467599"/>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Gemeinsam: kein Frontalunterricht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Vertrauen: Alles wird vertraulich behandelt, es gibt keine falschen Fragen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Konzentration: Seht davon ab Handys und Laptops zu checken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Gedanken Festhalten: Visualisieren, Aufschreiben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Informationen nutzbar machen: Kurz halten, auf den Punkt bringen</a:t>
            </a:r>
            <a:endParaRPr>
              <a:latin typeface="Inter"/>
              <a:ea typeface="Inter"/>
              <a:cs typeface="Inter"/>
              <a:sym typeface="Inte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562f746593_0_316: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de-DE"/>
              <a:t>Was entstehen für Aufwände -&gt; Früher Einbezug der umsetzenden Akteure</a:t>
            </a:r>
            <a:endParaRPr/>
          </a:p>
          <a:p>
            <a:pPr marL="457200" lvl="0" indent="-381000" algn="l" rtl="0">
              <a:lnSpc>
                <a:spcPct val="100000"/>
              </a:lnSpc>
              <a:spcBef>
                <a:spcPts val="0"/>
              </a:spcBef>
              <a:spcAft>
                <a:spcPts val="0"/>
              </a:spcAft>
              <a:buSzPts val="2400"/>
              <a:buChar char="-"/>
            </a:pPr>
            <a:r>
              <a:rPr lang="de-DE" sz="2400">
                <a:latin typeface="Arial"/>
                <a:ea typeface="Arial"/>
                <a:cs typeface="Arial"/>
                <a:sym typeface="Arial"/>
              </a:rPr>
              <a:t>auch überlegt</a:t>
            </a:r>
            <a:r>
              <a:rPr lang="de-DE"/>
              <a:t>: </a:t>
            </a:r>
            <a:r>
              <a:rPr lang="de-DE" sz="2400">
                <a:latin typeface="Arial"/>
                <a:ea typeface="Arial"/>
                <a:cs typeface="Arial"/>
                <a:sym typeface="Arial"/>
              </a:rPr>
              <a:t>wie könnte ich mit weniger Daten das gleiche Ergebnis erreichen! </a:t>
            </a:r>
            <a:endParaRPr/>
          </a:p>
          <a:p>
            <a:pPr marL="457200" lvl="0" indent="-381000" algn="l" rtl="0">
              <a:lnSpc>
                <a:spcPct val="100000"/>
              </a:lnSpc>
              <a:spcBef>
                <a:spcPts val="0"/>
              </a:spcBef>
              <a:spcAft>
                <a:spcPts val="0"/>
              </a:spcAft>
              <a:buSzPts val="2400"/>
              <a:buChar char="-"/>
            </a:pPr>
            <a:r>
              <a:rPr lang="de-DE" sz="2400">
                <a:latin typeface="Arial"/>
                <a:ea typeface="Arial"/>
                <a:cs typeface="Arial"/>
                <a:sym typeface="Arial"/>
              </a:rPr>
              <a:t>Sichersten Daten sind die</a:t>
            </a:r>
            <a:r>
              <a:rPr lang="de-DE"/>
              <a:t>, </a:t>
            </a:r>
            <a:r>
              <a:rPr lang="de-DE" sz="2400">
                <a:latin typeface="Arial"/>
                <a:ea typeface="Arial"/>
                <a:cs typeface="Arial"/>
                <a:sym typeface="Arial"/>
              </a:rPr>
              <a:t>die ich nicht erhebe!</a:t>
            </a:r>
            <a:endParaRPr/>
          </a:p>
          <a:p>
            <a:pPr marL="0" lvl="0" indent="0" algn="l" rtl="0">
              <a:lnSpc>
                <a:spcPct val="100000"/>
              </a:lnSpc>
              <a:spcBef>
                <a:spcPts val="0"/>
              </a:spcBef>
              <a:spcAft>
                <a:spcPts val="0"/>
              </a:spcAft>
              <a:buSzPts val="1100"/>
              <a:buNone/>
            </a:pPr>
            <a:endParaRPr/>
          </a:p>
        </p:txBody>
      </p:sp>
      <p:sp>
        <p:nvSpPr>
          <p:cNvPr id="1189" name="Google Shape;1189;g2562f746593_0_31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16b6e3f9b0_0_56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216b6e3f9b0_0_56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Das ist eine Eure Kernkompetenzen – Klare Regelungen formulieren. Klingt super trivial – aber ich habe ein Beispiel dabei:</a:t>
            </a:r>
            <a:endParaRPr/>
          </a:p>
          <a:p>
            <a:pPr marL="914400" lvl="1" indent="-317500" algn="l" rtl="0">
              <a:spcBef>
                <a:spcPts val="0"/>
              </a:spcBef>
              <a:spcAft>
                <a:spcPts val="0"/>
              </a:spcAft>
              <a:buSzPts val="1400"/>
              <a:buChar char="-"/>
            </a:pPr>
            <a:r>
              <a:rPr lang="de-DE"/>
              <a:t>Wenn wir einen Angebaut technisch bauen müssen wir zuerst klar verstehen was gemeint ist. Was bedeutet das?</a:t>
            </a:r>
            <a:endParaRPr/>
          </a:p>
          <a:p>
            <a:pPr marL="914400" lvl="1" indent="-317500" algn="l" rtl="0">
              <a:spcBef>
                <a:spcPts val="0"/>
              </a:spcBef>
              <a:spcAft>
                <a:spcPts val="0"/>
              </a:spcAft>
              <a:buSzPts val="1400"/>
              <a:buChar char="-"/>
            </a:pPr>
            <a:r>
              <a:rPr lang="de-DE"/>
              <a:t>Verständnis wenn wir Begriffe benutzen müssen -&gt; Nutzer:innen brechen ab, wenn Sie etwas nicht verstehen</a:t>
            </a:r>
            <a:endParaRPr/>
          </a:p>
          <a:p>
            <a:pPr marL="914400" lvl="1" indent="-317500" algn="l" rtl="0">
              <a:spcBef>
                <a:spcPts val="0"/>
              </a:spcBef>
              <a:spcAft>
                <a:spcPts val="0"/>
              </a:spcAft>
              <a:buSzPts val="1400"/>
              <a:buChar char="-"/>
            </a:pPr>
            <a:r>
              <a:rPr lang="de-DE"/>
              <a:t>Ausnahmen machen Dinge kompliziert – also mit Bedacht einsetzen, und an klare Bedingungen knüpfen</a:t>
            </a:r>
            <a:endParaRPr/>
          </a:p>
          <a:p>
            <a:pPr marL="914400" lvl="1" indent="-317500" algn="l" rtl="0">
              <a:spcBef>
                <a:spcPts val="0"/>
              </a:spcBef>
              <a:spcAft>
                <a:spcPts val="0"/>
              </a:spcAft>
              <a:buSzPts val="1400"/>
              <a:buChar char="-"/>
            </a:pPr>
            <a:r>
              <a:rPr lang="de-DE"/>
              <a:t>Begriffe müssen Definiert werden – nur dann kann man auch ableiten was passieren soll</a:t>
            </a:r>
            <a:endParaRPr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216b6e3f9b0_0_576: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BKGG -&gt; Klare Wenn-Dann Beziehung</a:t>
            </a:r>
            <a:endParaRPr/>
          </a:p>
          <a:p>
            <a:pPr marL="457200" lvl="0" indent="-381000" algn="l" rtl="0">
              <a:spcBef>
                <a:spcPts val="0"/>
              </a:spcBef>
              <a:spcAft>
                <a:spcPts val="0"/>
              </a:spcAft>
              <a:buSzPts val="2400"/>
              <a:buChar char="-"/>
            </a:pPr>
            <a:r>
              <a:rPr lang="de-DE"/>
              <a:t>Klare Entscheidungsstruktur wann wie viel Geld ausgezahlt wird.</a:t>
            </a:r>
            <a:endParaRPr/>
          </a:p>
          <a:p>
            <a:pPr marL="457200" lvl="0" indent="-381000" algn="l" rtl="0">
              <a:spcBef>
                <a:spcPts val="0"/>
              </a:spcBef>
              <a:spcAft>
                <a:spcPts val="0"/>
              </a:spcAft>
              <a:buSzPts val="2400"/>
              <a:buChar char="-"/>
            </a:pPr>
            <a:r>
              <a:rPr lang="de-DE"/>
              <a:t>Wurde noch weiter vereinfacht -&gt; Digitalisierung nie fertig</a:t>
            </a:r>
            <a:endParaRPr/>
          </a:p>
          <a:p>
            <a:pPr marL="457200" lvl="0" indent="-381000" algn="l" rtl="0">
              <a:spcBef>
                <a:spcPts val="0"/>
              </a:spcBef>
              <a:spcAft>
                <a:spcPts val="0"/>
              </a:spcAft>
              <a:buSzPts val="2400"/>
              <a:buChar char="-"/>
            </a:pPr>
            <a:r>
              <a:rPr lang="de-DE"/>
              <a:t>Ist natürlich nur klar, wenn man weiß, was ein Kind ist!</a:t>
            </a:r>
            <a:endParaRPr sz="1200" b="1">
              <a:solidFill>
                <a:schemeClr val="dk1"/>
              </a:solidFill>
            </a:endParaRPr>
          </a:p>
          <a:p>
            <a:pPr marL="800100" lvl="1" indent="-273050" algn="l" rtl="0">
              <a:lnSpc>
                <a:spcPct val="100000"/>
              </a:lnSpc>
              <a:spcBef>
                <a:spcPts val="0"/>
              </a:spcBef>
              <a:spcAft>
                <a:spcPts val="0"/>
              </a:spcAft>
              <a:buSzPts val="1100"/>
              <a:buFont typeface="Arial"/>
              <a:buNone/>
            </a:pPr>
            <a:endParaRPr sz="1200" b="0">
              <a:solidFill>
                <a:schemeClr val="dk1"/>
              </a:solidFill>
              <a:latin typeface="Arial"/>
              <a:ea typeface="Arial"/>
              <a:cs typeface="Arial"/>
              <a:sym typeface="Arial"/>
            </a:endParaRPr>
          </a:p>
          <a:p>
            <a:pPr marL="342900" lvl="0" indent="-273050" algn="l" rtl="0">
              <a:lnSpc>
                <a:spcPct val="100000"/>
              </a:lnSpc>
              <a:spcBef>
                <a:spcPts val="0"/>
              </a:spcBef>
              <a:spcAft>
                <a:spcPts val="0"/>
              </a:spcAft>
              <a:buSzPts val="1100"/>
              <a:buFont typeface="Arial"/>
              <a:buNone/>
            </a:pPr>
            <a:endParaRPr sz="12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00000"/>
              </a:lnSpc>
              <a:spcBef>
                <a:spcPts val="0"/>
              </a:spcBef>
              <a:spcAft>
                <a:spcPts val="0"/>
              </a:spcAft>
              <a:buSzPts val="2400"/>
              <a:buNone/>
            </a:pPr>
            <a:endParaRPr/>
          </a:p>
        </p:txBody>
      </p:sp>
      <p:sp>
        <p:nvSpPr>
          <p:cNvPr id="1207" name="Google Shape;1207;g216b6e3f9b0_0_57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562f746593_0_322: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Chronologische Schritte</a:t>
            </a:r>
            <a:endParaRPr/>
          </a:p>
          <a:p>
            <a:pPr marL="457200" lvl="0" indent="-381000" algn="l" rtl="0">
              <a:spcBef>
                <a:spcPts val="0"/>
              </a:spcBef>
              <a:spcAft>
                <a:spcPts val="0"/>
              </a:spcAft>
              <a:buSzPts val="2400"/>
              <a:buChar char="-"/>
            </a:pPr>
            <a:r>
              <a:rPr lang="de-DE"/>
              <a:t>Entscheidungsstrukturen &amp; Logisch -&gt; Test</a:t>
            </a:r>
            <a:endParaRPr/>
          </a:p>
          <a:p>
            <a:pPr marL="457200" lvl="0" indent="-381000" algn="l" rtl="0">
              <a:spcBef>
                <a:spcPts val="0"/>
              </a:spcBef>
              <a:spcAft>
                <a:spcPts val="0"/>
              </a:spcAft>
              <a:buSzPts val="2400"/>
              <a:buChar char="-"/>
            </a:pPr>
            <a:r>
              <a:rPr lang="de-DE"/>
              <a:t>Rechtsbegriffe harmonisieren -&gt; Keine 6 Gruppen definitionen</a:t>
            </a:r>
            <a:endParaRPr/>
          </a:p>
          <a:p>
            <a:pPr marL="0" lvl="0" indent="0" algn="l" rtl="0">
              <a:lnSpc>
                <a:spcPct val="100000"/>
              </a:lnSpc>
              <a:spcBef>
                <a:spcPts val="0"/>
              </a:spcBef>
              <a:spcAft>
                <a:spcPts val="0"/>
              </a:spcAft>
              <a:buSzPts val="1100"/>
              <a:buNone/>
            </a:pPr>
            <a:endParaRPr/>
          </a:p>
        </p:txBody>
      </p:sp>
      <p:sp>
        <p:nvSpPr>
          <p:cNvPr id="1221" name="Google Shape;1221;g2562f746593_0_322: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16b6e3f9b0_0_59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9" name="Google Shape;1229;g216b6e3f9b0_0_596: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Digitales Zeitalter, Software skalieren kostet relativ wenig, das müssen wir nutzen.</a:t>
            </a:r>
            <a:endParaRPr/>
          </a:p>
          <a:p>
            <a:pPr marL="457200" lvl="0" indent="-381000" algn="l" rtl="0">
              <a:spcBef>
                <a:spcPts val="0"/>
              </a:spcBef>
              <a:spcAft>
                <a:spcPts val="0"/>
              </a:spcAft>
              <a:buSzPts val="2400"/>
              <a:buChar char="-"/>
            </a:pPr>
            <a:r>
              <a:rPr lang="de-DE"/>
              <a:t>Was müssen wir tun, damit das Ziel automatisch erreicht wird? Proaktiver Staat</a:t>
            </a:r>
            <a:endParaRPr/>
          </a:p>
          <a:p>
            <a:pPr marL="457200" lvl="0" indent="-381000" algn="l" rtl="0">
              <a:spcBef>
                <a:spcPts val="0"/>
              </a:spcBef>
              <a:spcAft>
                <a:spcPts val="0"/>
              </a:spcAft>
              <a:buSzPts val="2400"/>
              <a:buChar char="-"/>
            </a:pPr>
            <a:r>
              <a:rPr lang="de-DE"/>
              <a:t>Ist es möglich Teile so zu schreiben das sie automatisch passieren können?</a:t>
            </a:r>
            <a:endParaRPr sz="1400"/>
          </a:p>
          <a:p>
            <a:pPr marL="457200" lvl="0" indent="0" algn="l" rtl="0">
              <a:lnSpc>
                <a:spcPct val="100000"/>
              </a:lnSpc>
              <a:spcBef>
                <a:spcPts val="0"/>
              </a:spcBef>
              <a:spcAft>
                <a:spcPts val="0"/>
              </a:spcAft>
              <a:buSzPts val="2400"/>
              <a:buNone/>
            </a:pPr>
            <a:endParaRPr sz="14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00000"/>
              </a:lnSpc>
              <a:spcBef>
                <a:spcPts val="0"/>
              </a:spcBef>
              <a:spcAft>
                <a:spcPts val="0"/>
              </a:spcAft>
              <a:buSzPts val="1100"/>
              <a:buNone/>
            </a:pPr>
            <a:endParaRPr sz="120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16b6e3f9b0_0_611: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Pauschale gekoppelt mit klaren Prüfkriterien -&gt; Automatisierbar</a:t>
            </a:r>
            <a:endParaRPr/>
          </a:p>
          <a:p>
            <a:pPr marL="0" lvl="0" indent="0" algn="l" rtl="0">
              <a:lnSpc>
                <a:spcPct val="100000"/>
              </a:lnSpc>
              <a:spcBef>
                <a:spcPts val="0"/>
              </a:spcBef>
              <a:spcAft>
                <a:spcPts val="0"/>
              </a:spcAft>
              <a:buSzPts val="1100"/>
              <a:buNone/>
            </a:pP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2400"/>
              <a:buNone/>
            </a:pPr>
            <a:endParaRPr/>
          </a:p>
        </p:txBody>
      </p:sp>
      <p:sp>
        <p:nvSpPr>
          <p:cNvPr id="1239" name="Google Shape;1239;g216b6e3f9b0_0_61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562f746593_0_328: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Antragslose Verfahren -&gt; Pauschalen</a:t>
            </a:r>
            <a:endParaRPr/>
          </a:p>
          <a:p>
            <a:pPr marL="457200" lvl="0" indent="-381000" algn="l" rtl="0">
              <a:spcBef>
                <a:spcPts val="0"/>
              </a:spcBef>
              <a:spcAft>
                <a:spcPts val="0"/>
              </a:spcAft>
              <a:buSzPts val="2400"/>
              <a:buChar char="-"/>
            </a:pPr>
            <a:r>
              <a:rPr lang="de-DE"/>
              <a:t>Entscheidungsstrukturen -&gt; Kohärent und ohne Logikbrüche</a:t>
            </a:r>
            <a:endParaRPr/>
          </a:p>
          <a:p>
            <a:pPr marL="457200" lvl="0" indent="-381000" algn="l" rtl="0">
              <a:spcBef>
                <a:spcPts val="0"/>
              </a:spcBef>
              <a:spcAft>
                <a:spcPts val="0"/>
              </a:spcAft>
              <a:buSzPts val="2400"/>
              <a:buChar char="-"/>
            </a:pPr>
            <a:r>
              <a:rPr lang="de-DE"/>
              <a:t>Ziehen Sie IT Expertinnen mit ein</a:t>
            </a:r>
            <a:endParaRPr/>
          </a:p>
          <a:p>
            <a:pPr marL="457200" lvl="0" indent="-381000" algn="l" rtl="0">
              <a:spcBef>
                <a:spcPts val="0"/>
              </a:spcBef>
              <a:spcAft>
                <a:spcPts val="0"/>
              </a:spcAft>
              <a:buSzPts val="2400"/>
              <a:buChar char="-"/>
            </a:pPr>
            <a:r>
              <a:rPr lang="de-DE"/>
              <a:t>Einheitliche Begriffe verwenden. Warum? </a:t>
            </a:r>
            <a:endParaRPr/>
          </a:p>
          <a:p>
            <a:pPr marL="0" lvl="0" indent="0" algn="l" rtl="0">
              <a:spcBef>
                <a:spcPts val="0"/>
              </a:spcBef>
              <a:spcAft>
                <a:spcPts val="0"/>
              </a:spcAft>
              <a:buNone/>
            </a:pPr>
            <a:r>
              <a:rPr lang="de-DE"/>
              <a:t>a) Mehrdeutige Rechtsbegriffe führen zu diversen Nachweisen. Beispiel: Begriff “Einkommen” (Wohngeld, Stipendium, Elterngeld etc.) </a:t>
            </a:r>
            <a:endParaRPr/>
          </a:p>
          <a:p>
            <a:pPr marL="0" lvl="0" indent="0" algn="l" rtl="0">
              <a:spcBef>
                <a:spcPts val="0"/>
              </a:spcBef>
              <a:spcAft>
                <a:spcPts val="0"/>
              </a:spcAft>
              <a:buNone/>
            </a:pPr>
            <a:r>
              <a:rPr lang="de-DE"/>
              <a:t>b)Einheitliche Rechtsbegriffe ⇿ standardisierte Konzepte -&gt; Wiederverwendung von Daten möglich, Kohärenz</a:t>
            </a:r>
            <a:endParaRPr sz="1200"/>
          </a:p>
        </p:txBody>
      </p:sp>
      <p:sp>
        <p:nvSpPr>
          <p:cNvPr id="1249" name="Google Shape;1249;g2562f746593_0_32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p4: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5 Prinzipien inspirieren und eröffnen Lösungsräume</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de-DE"/>
              <a:t>ABER Sie können noch mehr:</a:t>
            </a:r>
            <a:endParaRPr/>
          </a:p>
          <a:p>
            <a:pPr marL="171450" lvl="0" indent="-101600" algn="l" rtl="0">
              <a:lnSpc>
                <a:spcPct val="100000"/>
              </a:lnSpc>
              <a:spcBef>
                <a:spcPts val="0"/>
              </a:spcBef>
              <a:spcAft>
                <a:spcPts val="0"/>
              </a:spcAft>
              <a:buSzPts val="1100"/>
              <a:buFont typeface="Arial"/>
              <a:buNone/>
            </a:pPr>
            <a:endParaRPr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5: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5" name="Google Shape;1265;p5: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a:t>Die Prinzipien verändern sich nicht, dein Regelungsumfeld schon.</a:t>
            </a:r>
            <a:endParaRPr/>
          </a:p>
          <a:p>
            <a:pPr marL="0" lvl="0" indent="0" algn="l" rtl="0">
              <a:spcBef>
                <a:spcPts val="0"/>
              </a:spcBef>
              <a:spcAft>
                <a:spcPts val="0"/>
              </a:spcAft>
              <a:buClr>
                <a:schemeClr val="dk1"/>
              </a:buClr>
              <a:buSzPts val="1100"/>
              <a:buFont typeface="Arial"/>
              <a:buNone/>
            </a:pPr>
            <a:r>
              <a:rPr lang="de-DE"/>
              <a:t>Aber der Inhalt dahinter bleibt gleich – egal ob Verwaltungsdigitalisierung oder Sozialverwaltung!</a:t>
            </a:r>
            <a:endParaRPr/>
          </a:p>
          <a:p>
            <a:pPr marL="0" lvl="0" indent="0" algn="l" rtl="0">
              <a:spcBef>
                <a:spcPts val="0"/>
              </a:spcBef>
              <a:spcAft>
                <a:spcPts val="0"/>
              </a:spcAft>
              <a:buClr>
                <a:schemeClr val="dk1"/>
              </a:buClr>
              <a:buSzPts val="1100"/>
              <a:buFont typeface="Arial"/>
              <a:buNone/>
            </a:pPr>
            <a:r>
              <a:rPr lang="de-DE"/>
              <a:t>Das heißt die Prinzipien helfen dir bei jeder Regelung, Heute und auch in Zukunft. </a:t>
            </a:r>
            <a:endParaRPr/>
          </a:p>
          <a:p>
            <a:pPr marL="0" lvl="0" indent="0" algn="l" rtl="0">
              <a:lnSpc>
                <a:spcPct val="100000"/>
              </a:lnSpc>
              <a:spcBef>
                <a:spcPts val="0"/>
              </a:spcBef>
              <a:spcAft>
                <a:spcPts val="0"/>
              </a:spcAft>
              <a:buClr>
                <a:schemeClr val="dk1"/>
              </a:buClr>
              <a:buSzPts val="1100"/>
              <a:buFont typeface="Arial"/>
              <a:buNone/>
            </a:pPr>
            <a:endParaRPr sz="1700">
              <a:solidFill>
                <a:schemeClr val="dk1"/>
              </a:solidFill>
              <a:latin typeface="Inter"/>
              <a:ea typeface="Inter"/>
              <a:cs typeface="Inter"/>
              <a:sym typeface="Inter"/>
            </a:endParaRPr>
          </a:p>
        </p:txBody>
      </p:sp>
      <p:sp>
        <p:nvSpPr>
          <p:cNvPr id="1266" name="Google Shape;1266;p5: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58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6: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3" name="Google Shape;1273;p6: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Die Prinzipien sind eine geteilte Sprache. Über alle </a:t>
            </a:r>
            <a:r>
              <a:rPr lang="de-DE" b="1">
                <a:solidFill>
                  <a:schemeClr val="dk1"/>
                </a:solidFill>
                <a:latin typeface="Inter"/>
                <a:ea typeface="Inter"/>
                <a:cs typeface="Inter"/>
                <a:sym typeface="Inter"/>
              </a:rPr>
              <a:t>Ebenen</a:t>
            </a:r>
            <a:r>
              <a:rPr lang="de-DE">
                <a:solidFill>
                  <a:schemeClr val="dk1"/>
                </a:solidFill>
                <a:latin typeface="Inter"/>
                <a:ea typeface="Inter"/>
                <a:cs typeface="Inter"/>
                <a:sym typeface="Inter"/>
              </a:rPr>
              <a:t> und </a:t>
            </a:r>
            <a:r>
              <a:rPr lang="de-DE" b="1">
                <a:solidFill>
                  <a:schemeClr val="dk1"/>
                </a:solidFill>
                <a:latin typeface="Inter"/>
                <a:ea typeface="Inter"/>
                <a:cs typeface="Inter"/>
                <a:sym typeface="Inter"/>
              </a:rPr>
              <a:t>Häuser</a:t>
            </a:r>
            <a:r>
              <a:rPr lang="de-DE">
                <a:solidFill>
                  <a:schemeClr val="dk1"/>
                </a:solidFill>
                <a:latin typeface="Inter"/>
                <a:ea typeface="Inter"/>
                <a:cs typeface="Inter"/>
                <a:sym typeface="Inter"/>
              </a:rPr>
              <a:t> </a:t>
            </a:r>
            <a:r>
              <a:rPr lang="de-DE" b="1">
                <a:solidFill>
                  <a:schemeClr val="dk1"/>
                </a:solidFill>
                <a:latin typeface="Inter"/>
                <a:ea typeface="Inter"/>
                <a:cs typeface="Inter"/>
                <a:sym typeface="Inter"/>
              </a:rPr>
              <a:t>hinweg</a:t>
            </a: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Nutzt diese um über die Digitaltauglichkeit zu sprechen – sie unterstützen euch dabei die richtigen Fragen zu stellen oder Dinge anzugehen</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274" name="Google Shape;1274;p6: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16b6e3f9b0_0_23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g216b6e3f9b0_0_23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Gruppenarbeit in weiteren Räumen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Parkplatz um Themen und Fragen aus dem Kopf zu bekommen ohne sie zu vergessen – für Details oder Bezug zu eigenem Regelungsvorhaben</a:t>
            </a:r>
            <a:endParaRPr>
              <a:latin typeface="Inter"/>
              <a:ea typeface="Inter"/>
              <a:cs typeface="Inter"/>
              <a:sym typeface="Inte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f106efcfbc_0_79: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1" name="Google Shape;1281;g2f106efcfbc_0_79: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zB spricht StS Richter über die Prinzipien</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https://www.bmi.bund.de/SharedDocs/pressemitteilungen/DE/2023/08/digitalcheck.html</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282" name="Google Shape;1282;g2f106efcfbc_0_79: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8: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8: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Sie werden von umsetzenden Behörden aufgegriffen zB auf der ELSTER Fachtagung</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“Wenn diese Prinzipien befolgt werden kann ich einfach arbeiten.” – Softwarearchitekt in Bundesbehörde</a:t>
            </a:r>
            <a:endParaRPr>
              <a:solidFill>
                <a:schemeClr val="dk1"/>
              </a:solidFill>
              <a:latin typeface="Inter"/>
              <a:ea typeface="Inter"/>
              <a:cs typeface="Inter"/>
              <a:sym typeface="Inter"/>
            </a:endParaRPr>
          </a:p>
        </p:txBody>
      </p:sp>
      <p:sp>
        <p:nvSpPr>
          <p:cNvPr id="1292" name="Google Shape;1292;p8: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9: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9" name="Google Shape;1299;p9: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Aber sie helfen auch auf Arbeitsebene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de-DE"/>
              <a:t>Helfen wirklich über das Gleiche zu sprechen</a:t>
            </a:r>
            <a:endParaRPr/>
          </a:p>
        </p:txBody>
      </p:sp>
      <p:sp>
        <p:nvSpPr>
          <p:cNvPr id="1300" name="Google Shape;1300;p9: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10: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8" name="Google Shape;1308;p10: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Und zu guter letzt… der NKR-S prüft und spricht mit Ihnen anhand der Prinzipien</a:t>
            </a:r>
            <a:endParaRPr>
              <a:solidFill>
                <a:schemeClr val="dk1"/>
              </a:solidFill>
              <a:latin typeface="Inter"/>
              <a:ea typeface="Inter"/>
              <a:cs typeface="Inter"/>
              <a:sym typeface="Inter"/>
            </a:endParaRPr>
          </a:p>
        </p:txBody>
      </p:sp>
      <p:sp>
        <p:nvSpPr>
          <p:cNvPr id="1309" name="Google Shape;1309;p10: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17a4618074_0_32: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6" name="Google Shape;1316;g217a4618074_0_32: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317" name="Google Shape;1317;g217a4618074_0_32: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30fd3b57c4_0_4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3" name="Google Shape;1323;g230fd3b57c4_0_47: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22e908809d6_3_5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9" name="Google Shape;1329;g22e908809d6_3_56: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16b6e3f9b0_0_71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5" name="Google Shape;1335;g216b6e3f9b0_0_718: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230fd3b57c4_0_13: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4" name="Google Shape;1344;g230fd3b57c4_0_13: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Das kennt ihr schon aus unserem Beispiel, ihr könnt die Elemente wieder verwenden, aber auch eigene benutzen.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Erstmal sollen Visualisierungen euch beim Verständnis helfen, dann in der Kommunikation mit anderen.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Wie “schön” es aussieht, ist nicht wichtig</a:t>
            </a:r>
            <a:endParaRPr>
              <a:latin typeface="Inter"/>
              <a:ea typeface="Inter"/>
              <a:cs typeface="Inter"/>
              <a:sym typeface="Inte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16b6e3f9b0_0_627: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a:t>knapp</a:t>
            </a:r>
            <a:endParaRPr/>
          </a:p>
        </p:txBody>
      </p:sp>
      <p:sp>
        <p:nvSpPr>
          <p:cNvPr id="1349" name="Google Shape;1349;g216b6e3f9b0_0_62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p2: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1. Alle gut angekommen? Braucht noch jemand etwas?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2. Was bedeutet Digitaltauglichkeit in Bezug auf Gesetzgebung und warum ist es so wichtig?</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3. Was ist der Digitalcheck und wie sieht er aus</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4. Anhand eines Beispiels Start in den Digitalcheck mittels Digitalbezug verstehen -&gt; Vorprüfung</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5. Gleiche Beispiel weiter denken, was wären nötige Schritte für eine digitaltaugliche Regelung</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6. Was nehmt ihr mit?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Fragen?</a:t>
            </a:r>
            <a:endParaRPr>
              <a:latin typeface="Inter"/>
              <a:ea typeface="Inter"/>
              <a:cs typeface="Inter"/>
              <a:sym typeface="Inte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16b6e3f9b0_0_77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9" name="Google Shape;1359;g216b6e3f9b0_0_77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16b6e3f9b0_0_74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7" name="Google Shape;1367;g216b6e3f9b0_0_748: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216b6e3f9b0_0_63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4" name="Google Shape;1374;g216b6e3f9b0_0_636: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Was sind Bedürfnisse, oft müssen wir diese erst kennenlernen -&gt; Einfach mal mit den Betroffenen sprechen, beobachten, …</a:t>
            </a:r>
            <a:endParaRPr>
              <a:latin typeface="Inter"/>
              <a:ea typeface="Inter"/>
              <a:cs typeface="Inter"/>
              <a:sym typeface="Inter"/>
            </a:endParaRPr>
          </a:p>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Expert:innen helfen – oft ist der Vollzug oder die vollziehende Einheit klar. Beziehen Sie hier die Experten ein. Beides dient zum Informieren ihrer Arbeit – nicht zum „Outsourcen“</a:t>
            </a:r>
            <a:endParaRPr>
              <a:latin typeface="Inter"/>
              <a:ea typeface="Inter"/>
              <a:cs typeface="Inter"/>
              <a:sym typeface="Inter"/>
            </a:endParaRPr>
          </a:p>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All dies dient dazu, Ihnen viele Ideen für eine digitaltaugliche Umsetzung zu geben</a:t>
            </a:r>
            <a:endParaRPr>
              <a:latin typeface="Inter"/>
              <a:ea typeface="Inter"/>
              <a:cs typeface="Inter"/>
              <a:sym typeface="Inter"/>
            </a:endParaRPr>
          </a:p>
          <a:p>
            <a:pPr marL="342900" lvl="0" indent="-273050" algn="l" rtl="0">
              <a:lnSpc>
                <a:spcPct val="100000"/>
              </a:lnSpc>
              <a:spcBef>
                <a:spcPts val="0"/>
              </a:spcBef>
              <a:spcAft>
                <a:spcPts val="0"/>
              </a:spcAft>
              <a:buClr>
                <a:schemeClr val="dk1"/>
              </a:buClr>
              <a:buSzPts val="1100"/>
              <a:buFont typeface="Arial"/>
              <a:buNone/>
            </a:pPr>
            <a:endParaRPr>
              <a:latin typeface="Inter"/>
              <a:ea typeface="Inter"/>
              <a:cs typeface="Inter"/>
              <a:sym typeface="Inter"/>
            </a:endParaRPr>
          </a:p>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Getestet</a:t>
            </a:r>
            <a:endParaRPr>
              <a:latin typeface="Inter"/>
              <a:ea typeface="Inter"/>
              <a:cs typeface="Inter"/>
              <a:sym typeface="Inte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1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6" name="Google Shape;1386;p14:notes"/>
          <p:cNvSpPr txBox="1">
            <a:spLocks noGrp="1"/>
          </p:cNvSpPr>
          <p:nvPr>
            <p:ph type="body" idx="1"/>
          </p:nvPr>
        </p:nvSpPr>
        <p:spPr>
          <a:xfrm>
            <a:off x="679768" y="4715908"/>
            <a:ext cx="5438100" cy="446759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a:t>Informationen und Downloads finden Sie auch auf der Digitalcheck Webseite.</a:t>
            </a:r>
            <a:endParaRPr/>
          </a:p>
          <a:p>
            <a:pPr marL="0" lvl="0" indent="0" algn="l" rtl="0">
              <a:lnSpc>
                <a:spcPct val="100000"/>
              </a:lnSpc>
              <a:spcBef>
                <a:spcPts val="0"/>
              </a:spcBef>
              <a:spcAft>
                <a:spcPts val="0"/>
              </a:spcAft>
              <a:buSzPts val="1100"/>
              <a:buNone/>
            </a:pPr>
            <a:r>
              <a:rPr lang="de-DE"/>
              <a:t>Dort finden Sie zu Anfang alle </a:t>
            </a:r>
            <a:r>
              <a:rPr lang="de-DE" b="1"/>
              <a:t>Dokumente zum Download </a:t>
            </a:r>
            <a:r>
              <a:rPr lang="de-DE"/>
              <a:t>und </a:t>
            </a:r>
            <a:r>
              <a:rPr lang="de-DE" b="1"/>
              <a:t>erste Informationen</a:t>
            </a:r>
            <a:r>
              <a:rPr lang="de-DE"/>
              <a:t>.</a:t>
            </a:r>
            <a:endParaRPr sz="11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1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2" name="Google Shape;1392;p15: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Inter"/>
              <a:ea typeface="Inter"/>
              <a:cs typeface="Inter"/>
              <a:sym typeface="Inte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28b2eec7fa4_2_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7" name="Google Shape;1397;g28b2eec7fa4_2_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1ec2ea1bcb3_0_12: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8" name="Google Shape;1418;g1ec2ea1bcb3_0_12: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22df553da1c_0_37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5" name="Google Shape;1425;g22df553da1c_0_37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ec2ea1bcb3_0_65: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4" name="Google Shape;1444;g1ec2ea1bcb3_0_65: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p3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p31: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55e97366d2_0_0:notes"/>
          <p:cNvSpPr>
            <a:spLocks noGrp="1" noRot="1" noChangeAspect="1"/>
          </p:cNvSpPr>
          <p:nvPr>
            <p:ph type="sldImg" idx="2"/>
          </p:nvPr>
        </p:nvSpPr>
        <p:spPr>
          <a:xfrm>
            <a:off x="420688" y="1239838"/>
            <a:ext cx="5956200" cy="3351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255e97366d2_0_0: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sz="1400"/>
          </a:p>
        </p:txBody>
      </p:sp>
      <p:sp>
        <p:nvSpPr>
          <p:cNvPr id="827" name="Google Shape;827;g255e97366d2_0_0: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f106efcfbc_0_0: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g2f106efcfbc_0_0: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Politische Ziele/Vorhaben erzeugen in der Umsetzung positive oder negative Wirkung.</a:t>
            </a:r>
            <a:endParaRPr>
              <a:solidFill>
                <a:schemeClr val="dk1"/>
              </a:solidFill>
              <a:latin typeface="Inter"/>
              <a:ea typeface="Inter"/>
              <a:cs typeface="Inter"/>
              <a:sym typeface="Inter"/>
            </a:endParaRPr>
          </a:p>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Diese Perspektive kann motivieren.</a:t>
            </a:r>
            <a:endParaRPr>
              <a:solidFill>
                <a:schemeClr val="dk1"/>
              </a:solidFill>
              <a:latin typeface="Inter"/>
              <a:ea typeface="Inter"/>
              <a:cs typeface="Inter"/>
              <a:sym typeface="Inter"/>
            </a:endParaRPr>
          </a:p>
        </p:txBody>
      </p:sp>
      <p:sp>
        <p:nvSpPr>
          <p:cNvPr id="834" name="Google Shape;834;g2f106efcfbc_0_0: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3.0 Chapter">
  <p:cSld name="CUSTOM_6_2_1">
    <p:bg>
      <p:bgPr>
        <a:solidFill>
          <a:srgbClr val="0000FF"/>
        </a:solidFill>
        <a:effectLst/>
      </p:bgPr>
    </p:bg>
    <p:spTree>
      <p:nvGrpSpPr>
        <p:cNvPr id="1" name="Shape 10"/>
        <p:cNvGrpSpPr/>
        <p:nvPr/>
      </p:nvGrpSpPr>
      <p:grpSpPr>
        <a:xfrm>
          <a:off x="0" y="0"/>
          <a:ext cx="0" cy="0"/>
          <a:chOff x="0" y="0"/>
          <a:chExt cx="0" cy="0"/>
        </a:xfrm>
      </p:grpSpPr>
      <p:sp>
        <p:nvSpPr>
          <p:cNvPr id="11" name="Google Shape;11;g216b6e3f9b0_0_13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12" name="Google Shape;12;g216b6e3f9b0_0_13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216b6e3f9b0_0_133"/>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14" name="Google Shape;14;g216b6e3f9b0_0_133"/>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0 Heading + Text 8">
  <p:cSld name="CUSTOM_5_9">
    <p:spTree>
      <p:nvGrpSpPr>
        <p:cNvPr id="1" name="Shape 54"/>
        <p:cNvGrpSpPr/>
        <p:nvPr/>
      </p:nvGrpSpPr>
      <p:grpSpPr>
        <a:xfrm>
          <a:off x="0" y="0"/>
          <a:ext cx="0" cy="0"/>
          <a:chOff x="0" y="0"/>
          <a:chExt cx="0" cy="0"/>
        </a:xfrm>
      </p:grpSpPr>
      <p:sp>
        <p:nvSpPr>
          <p:cNvPr id="55" name="Google Shape;55;g216b6e3f9b0_0_16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56" name="Google Shape;56;g216b6e3f9b0_0_16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57" name="Google Shape;57;g216b6e3f9b0_0_16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 name="Google Shape;58;g216b6e3f9b0_0_16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3.0 Chapter blue M">
  <p:cSld name="3.0 Chapter blue M">
    <p:bg>
      <p:bgPr>
        <a:solidFill>
          <a:srgbClr val="0000FF"/>
        </a:solidFill>
        <a:effectLst/>
      </p:bgPr>
    </p:bg>
    <p:spTree>
      <p:nvGrpSpPr>
        <p:cNvPr id="1" name="Shape 530"/>
        <p:cNvGrpSpPr/>
        <p:nvPr/>
      </p:nvGrpSpPr>
      <p:grpSpPr>
        <a:xfrm>
          <a:off x="0" y="0"/>
          <a:ext cx="0" cy="0"/>
          <a:chOff x="0" y="0"/>
          <a:chExt cx="0" cy="0"/>
        </a:xfrm>
      </p:grpSpPr>
      <p:sp>
        <p:nvSpPr>
          <p:cNvPr id="531" name="Google Shape;531;p2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532" name="Google Shape;532;p23"/>
          <p:cNvSpPr txBox="1">
            <a:spLocks noGrp="1"/>
          </p:cNvSpPr>
          <p:nvPr>
            <p:ph type="title"/>
          </p:nvPr>
        </p:nvSpPr>
        <p:spPr>
          <a:xfrm>
            <a:off x="376041" y="329453"/>
            <a:ext cx="8355900" cy="4086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7200"/>
              <a:buNone/>
              <a:defRPr sz="7200" b="1">
                <a:solidFill>
                  <a:srgbClr val="FFFFFF"/>
                </a:solidFill>
              </a:defRPr>
            </a:lvl1pPr>
            <a:lvl2pPr lvl="1" algn="l">
              <a:lnSpc>
                <a:spcPct val="90000"/>
              </a:lnSpc>
              <a:spcBef>
                <a:spcPts val="0"/>
              </a:spcBef>
              <a:spcAft>
                <a:spcPts val="0"/>
              </a:spcAft>
              <a:buClr>
                <a:srgbClr val="FFFFFF"/>
              </a:buClr>
              <a:buSzPts val="7200"/>
              <a:buNone/>
              <a:defRPr sz="7200" b="1">
                <a:solidFill>
                  <a:srgbClr val="FFFFFF"/>
                </a:solidFill>
              </a:defRPr>
            </a:lvl2pPr>
            <a:lvl3pPr lvl="2" algn="l">
              <a:lnSpc>
                <a:spcPct val="90000"/>
              </a:lnSpc>
              <a:spcBef>
                <a:spcPts val="0"/>
              </a:spcBef>
              <a:spcAft>
                <a:spcPts val="0"/>
              </a:spcAft>
              <a:buClr>
                <a:srgbClr val="FFFFFF"/>
              </a:buClr>
              <a:buSzPts val="7200"/>
              <a:buNone/>
              <a:defRPr sz="7200" b="1">
                <a:solidFill>
                  <a:srgbClr val="FFFFFF"/>
                </a:solidFill>
              </a:defRPr>
            </a:lvl3pPr>
            <a:lvl4pPr lvl="3" algn="l">
              <a:lnSpc>
                <a:spcPct val="90000"/>
              </a:lnSpc>
              <a:spcBef>
                <a:spcPts val="0"/>
              </a:spcBef>
              <a:spcAft>
                <a:spcPts val="0"/>
              </a:spcAft>
              <a:buClr>
                <a:srgbClr val="FFFFFF"/>
              </a:buClr>
              <a:buSzPts val="7200"/>
              <a:buNone/>
              <a:defRPr sz="7200" b="1">
                <a:solidFill>
                  <a:srgbClr val="FFFFFF"/>
                </a:solidFill>
              </a:defRPr>
            </a:lvl4pPr>
            <a:lvl5pPr lvl="4" algn="l">
              <a:lnSpc>
                <a:spcPct val="90000"/>
              </a:lnSpc>
              <a:spcBef>
                <a:spcPts val="0"/>
              </a:spcBef>
              <a:spcAft>
                <a:spcPts val="0"/>
              </a:spcAft>
              <a:buClr>
                <a:srgbClr val="FFFFFF"/>
              </a:buClr>
              <a:buSzPts val="7200"/>
              <a:buNone/>
              <a:defRPr sz="7200" b="1">
                <a:solidFill>
                  <a:srgbClr val="FFFFFF"/>
                </a:solidFill>
              </a:defRPr>
            </a:lvl5pPr>
            <a:lvl6pPr lvl="5" algn="l">
              <a:lnSpc>
                <a:spcPct val="90000"/>
              </a:lnSpc>
              <a:spcBef>
                <a:spcPts val="0"/>
              </a:spcBef>
              <a:spcAft>
                <a:spcPts val="0"/>
              </a:spcAft>
              <a:buClr>
                <a:srgbClr val="FFFFFF"/>
              </a:buClr>
              <a:buSzPts val="7200"/>
              <a:buNone/>
              <a:defRPr sz="7200" b="1">
                <a:solidFill>
                  <a:srgbClr val="FFFFFF"/>
                </a:solidFill>
              </a:defRPr>
            </a:lvl6pPr>
            <a:lvl7pPr lvl="6" algn="l">
              <a:lnSpc>
                <a:spcPct val="90000"/>
              </a:lnSpc>
              <a:spcBef>
                <a:spcPts val="0"/>
              </a:spcBef>
              <a:spcAft>
                <a:spcPts val="0"/>
              </a:spcAft>
              <a:buClr>
                <a:srgbClr val="FFFFFF"/>
              </a:buClr>
              <a:buSzPts val="7200"/>
              <a:buNone/>
              <a:defRPr sz="7200" b="1">
                <a:solidFill>
                  <a:srgbClr val="FFFFFF"/>
                </a:solidFill>
              </a:defRPr>
            </a:lvl7pPr>
            <a:lvl8pPr lvl="7" algn="l">
              <a:lnSpc>
                <a:spcPct val="90000"/>
              </a:lnSpc>
              <a:spcBef>
                <a:spcPts val="0"/>
              </a:spcBef>
              <a:spcAft>
                <a:spcPts val="0"/>
              </a:spcAft>
              <a:buClr>
                <a:srgbClr val="FFFFFF"/>
              </a:buClr>
              <a:buSzPts val="7200"/>
              <a:buNone/>
              <a:defRPr sz="7200" b="1">
                <a:solidFill>
                  <a:srgbClr val="FFFFFF"/>
                </a:solidFill>
              </a:defRPr>
            </a:lvl8pPr>
            <a:lvl9pPr lvl="8" algn="l">
              <a:lnSpc>
                <a:spcPct val="90000"/>
              </a:lnSpc>
              <a:spcBef>
                <a:spcPts val="0"/>
              </a:spcBef>
              <a:spcAft>
                <a:spcPts val="0"/>
              </a:spcAft>
              <a:buClr>
                <a:srgbClr val="FFFFFF"/>
              </a:buClr>
              <a:buSzPts val="7200"/>
              <a:buNone/>
              <a:defRPr sz="7200" b="1">
                <a:solidFill>
                  <a:srgbClr val="FFFFFF"/>
                </a:solidFill>
              </a:defRPr>
            </a:lvl9pPr>
          </a:lstStyle>
          <a:p>
            <a:endParaRPr/>
          </a:p>
        </p:txBody>
      </p:sp>
      <p:sp>
        <p:nvSpPr>
          <p:cNvPr id="533" name="Google Shape;533;p2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elfolie">
  <p:cSld name="Titelfolie">
    <p:bg>
      <p:bgPr>
        <a:solidFill>
          <a:srgbClr val="004B75"/>
        </a:solidFill>
        <a:effectLst/>
      </p:bgPr>
    </p:bg>
    <p:spTree>
      <p:nvGrpSpPr>
        <p:cNvPr id="1" name="Shape 534"/>
        <p:cNvGrpSpPr/>
        <p:nvPr/>
      </p:nvGrpSpPr>
      <p:grpSpPr>
        <a:xfrm>
          <a:off x="0" y="0"/>
          <a:ext cx="0" cy="0"/>
          <a:chOff x="0" y="0"/>
          <a:chExt cx="0" cy="0"/>
        </a:xfrm>
      </p:grpSpPr>
      <p:sp>
        <p:nvSpPr>
          <p:cNvPr id="535" name="Google Shape;535;p24"/>
          <p:cNvSpPr>
            <a:spLocks noGrp="1"/>
          </p:cNvSpPr>
          <p:nvPr>
            <p:ph type="pic" idx="2"/>
          </p:nvPr>
        </p:nvSpPr>
        <p:spPr>
          <a:xfrm>
            <a:off x="0" y="3"/>
            <a:ext cx="9144000" cy="278400"/>
          </a:xfrm>
          <a:prstGeom prst="rect">
            <a:avLst/>
          </a:prstGeom>
          <a:noFill/>
          <a:ln>
            <a:noFill/>
          </a:ln>
        </p:spPr>
      </p:sp>
      <p:sp>
        <p:nvSpPr>
          <p:cNvPr id="536" name="Google Shape;536;p24"/>
          <p:cNvSpPr txBox="1">
            <a:spLocks noGrp="1"/>
          </p:cNvSpPr>
          <p:nvPr>
            <p:ph type="title"/>
          </p:nvPr>
        </p:nvSpPr>
        <p:spPr>
          <a:xfrm>
            <a:off x="620922" y="3032123"/>
            <a:ext cx="7800600" cy="9021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Clr>
                <a:schemeClr val="lt1"/>
              </a:buClr>
              <a:buSzPts val="3000"/>
              <a:buFont typeface="Arial"/>
              <a:buNone/>
              <a:defRPr sz="3000" b="1">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37" name="Google Shape;537;p24"/>
          <p:cNvSpPr txBox="1">
            <a:spLocks noGrp="1"/>
          </p:cNvSpPr>
          <p:nvPr>
            <p:ph type="subTitle" idx="1"/>
          </p:nvPr>
        </p:nvSpPr>
        <p:spPr>
          <a:xfrm>
            <a:off x="620922" y="3955123"/>
            <a:ext cx="7800600" cy="324900"/>
          </a:xfrm>
          <a:prstGeom prst="rect">
            <a:avLst/>
          </a:prstGeom>
          <a:noFill/>
          <a:ln>
            <a:noFill/>
          </a:ln>
        </p:spPr>
        <p:txBody>
          <a:bodyPr spcFirstLastPara="1" wrap="square" lIns="67500" tIns="35100" rIns="67500" bIns="35100" anchor="t" anchorCtr="0">
            <a:spAutoFit/>
          </a:bodyPr>
          <a:lstStyle>
            <a:lvl1pPr lvl="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lvl="1" algn="l">
              <a:lnSpc>
                <a:spcPct val="100000"/>
              </a:lnSpc>
              <a:spcBef>
                <a:spcPts val="700"/>
              </a:spcBef>
              <a:spcAft>
                <a:spcPts val="0"/>
              </a:spcAft>
              <a:buSzPts val="1300"/>
              <a:buChar char="o"/>
              <a:defRPr/>
            </a:lvl2pPr>
            <a:lvl3pPr lvl="2" algn="l">
              <a:lnSpc>
                <a:spcPct val="100000"/>
              </a:lnSpc>
              <a:spcBef>
                <a:spcPts val="700"/>
              </a:spcBef>
              <a:spcAft>
                <a:spcPts val="0"/>
              </a:spcAft>
              <a:buSzPts val="1300"/>
              <a:buChar char="•"/>
              <a:defRPr/>
            </a:lvl3pPr>
            <a:lvl4pPr lvl="3" algn="l">
              <a:lnSpc>
                <a:spcPct val="100000"/>
              </a:lnSpc>
              <a:spcBef>
                <a:spcPts val="700"/>
              </a:spcBef>
              <a:spcAft>
                <a:spcPts val="0"/>
              </a:spcAft>
              <a:buSzPts val="1300"/>
              <a:buChar char="•"/>
              <a:defRPr/>
            </a:lvl4pPr>
            <a:lvl5pPr lvl="4" algn="l">
              <a:lnSpc>
                <a:spcPct val="100000"/>
              </a:lnSpc>
              <a:spcBef>
                <a:spcPts val="600"/>
              </a:spcBef>
              <a:spcAft>
                <a:spcPts val="0"/>
              </a:spcAft>
              <a:buSzPts val="13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Aufmacher mit Bild - grün">
  <p:cSld name="Aufmacher mit Bild - grün">
    <p:bg>
      <p:bgPr>
        <a:solidFill>
          <a:schemeClr val="accent1"/>
        </a:solidFill>
        <a:effectLst/>
      </p:bgPr>
    </p:bg>
    <p:spTree>
      <p:nvGrpSpPr>
        <p:cNvPr id="1" name="Shape 538"/>
        <p:cNvGrpSpPr/>
        <p:nvPr/>
      </p:nvGrpSpPr>
      <p:grpSpPr>
        <a:xfrm>
          <a:off x="0" y="0"/>
          <a:ext cx="0" cy="0"/>
          <a:chOff x="0" y="0"/>
          <a:chExt cx="0" cy="0"/>
        </a:xfrm>
      </p:grpSpPr>
      <p:sp>
        <p:nvSpPr>
          <p:cNvPr id="539" name="Google Shape;539;p25"/>
          <p:cNvSpPr>
            <a:spLocks noGrp="1"/>
          </p:cNvSpPr>
          <p:nvPr>
            <p:ph type="pic" idx="2"/>
          </p:nvPr>
        </p:nvSpPr>
        <p:spPr>
          <a:xfrm>
            <a:off x="6130909" y="3"/>
            <a:ext cx="3012900" cy="278400"/>
          </a:xfrm>
          <a:prstGeom prst="rect">
            <a:avLst/>
          </a:prstGeom>
          <a:noFill/>
          <a:ln>
            <a:noFill/>
          </a:ln>
        </p:spPr>
      </p:sp>
      <p:sp>
        <p:nvSpPr>
          <p:cNvPr id="540" name="Google Shape;540;p25"/>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41" name="Google Shape;541;p25"/>
          <p:cNvSpPr txBox="1">
            <a:spLocks noGrp="1"/>
          </p:cNvSpPr>
          <p:nvPr>
            <p:ph type="body" idx="3"/>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Aufmacher mit Bild - Weiß">
  <p:cSld name="Aufmacher mit Bild - Weiß">
    <p:bg>
      <p:bgPr>
        <a:solidFill>
          <a:schemeClr val="lt1"/>
        </a:solidFill>
        <a:effectLst/>
      </p:bgPr>
    </p:bg>
    <p:spTree>
      <p:nvGrpSpPr>
        <p:cNvPr id="1" name="Shape 542"/>
        <p:cNvGrpSpPr/>
        <p:nvPr/>
      </p:nvGrpSpPr>
      <p:grpSpPr>
        <a:xfrm>
          <a:off x="0" y="0"/>
          <a:ext cx="0" cy="0"/>
          <a:chOff x="0" y="0"/>
          <a:chExt cx="0" cy="0"/>
        </a:xfrm>
      </p:grpSpPr>
      <p:sp>
        <p:nvSpPr>
          <p:cNvPr id="543" name="Google Shape;543;p26"/>
          <p:cNvSpPr>
            <a:spLocks noGrp="1"/>
          </p:cNvSpPr>
          <p:nvPr>
            <p:ph type="pic" idx="2"/>
          </p:nvPr>
        </p:nvSpPr>
        <p:spPr>
          <a:xfrm>
            <a:off x="6130909" y="3"/>
            <a:ext cx="3012900" cy="278400"/>
          </a:xfrm>
          <a:prstGeom prst="rect">
            <a:avLst/>
          </a:prstGeom>
          <a:noFill/>
          <a:ln>
            <a:noFill/>
          </a:ln>
        </p:spPr>
      </p:sp>
      <p:sp>
        <p:nvSpPr>
          <p:cNvPr id="544" name="Google Shape;544;p26"/>
          <p:cNvSpPr txBox="1">
            <a:spLocks noGrp="1"/>
          </p:cNvSpPr>
          <p:nvPr>
            <p:ph type="body" idx="1"/>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45" name="Google Shape;545;p26"/>
          <p:cNvSpPr txBox="1">
            <a:spLocks noGrp="1"/>
          </p:cNvSpPr>
          <p:nvPr>
            <p:ph type="body" idx="3"/>
          </p:nvPr>
        </p:nvSpPr>
        <p:spPr>
          <a:xfrm>
            <a:off x="620922" y="2133003"/>
            <a:ext cx="41370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accen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Inhalt mit Bild/Fläche - blau">
  <p:cSld name="Inhalt mit Bild/Fläche - blau">
    <p:bg>
      <p:bgPr>
        <a:solidFill>
          <a:schemeClr val="lt1"/>
        </a:solidFill>
        <a:effectLst/>
      </p:bgPr>
    </p:bg>
    <p:spTree>
      <p:nvGrpSpPr>
        <p:cNvPr id="1" name="Shape 546"/>
        <p:cNvGrpSpPr/>
        <p:nvPr/>
      </p:nvGrpSpPr>
      <p:grpSpPr>
        <a:xfrm>
          <a:off x="0" y="0"/>
          <a:ext cx="0" cy="0"/>
          <a:chOff x="0" y="0"/>
          <a:chExt cx="0" cy="0"/>
        </a:xfrm>
      </p:grpSpPr>
      <p:sp>
        <p:nvSpPr>
          <p:cNvPr id="547" name="Google Shape;547;p28"/>
          <p:cNvSpPr/>
          <p:nvPr/>
        </p:nvSpPr>
        <p:spPr>
          <a:xfrm>
            <a:off x="6102535" y="0"/>
            <a:ext cx="30414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548" name="Google Shape;548;p28"/>
          <p:cNvSpPr>
            <a:spLocks noGrp="1"/>
          </p:cNvSpPr>
          <p:nvPr>
            <p:ph type="pic" idx="2"/>
          </p:nvPr>
        </p:nvSpPr>
        <p:spPr>
          <a:xfrm>
            <a:off x="5234625" y="380703"/>
            <a:ext cx="3517500" cy="278400"/>
          </a:xfrm>
          <a:prstGeom prst="rect">
            <a:avLst/>
          </a:prstGeom>
          <a:noFill/>
          <a:ln>
            <a:noFill/>
          </a:ln>
        </p:spPr>
      </p:sp>
      <p:sp>
        <p:nvSpPr>
          <p:cNvPr id="549" name="Google Shape;549;p28"/>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50" name="Google Shape;550;p28"/>
          <p:cNvSpPr txBox="1">
            <a:spLocks noGrp="1"/>
          </p:cNvSpPr>
          <p:nvPr>
            <p:ph type="body" idx="1"/>
          </p:nvPr>
        </p:nvSpPr>
        <p:spPr>
          <a:xfrm>
            <a:off x="621426" y="1971000"/>
            <a:ext cx="33918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51" name="Google Shape;551;p2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Inhalt mit Bild/Fläche - grün">
  <p:cSld name="Inhalt mit Bild/Fläche - grün">
    <p:bg>
      <p:bgPr>
        <a:solidFill>
          <a:schemeClr val="lt1"/>
        </a:solidFill>
        <a:effectLst/>
      </p:bgPr>
    </p:bg>
    <p:spTree>
      <p:nvGrpSpPr>
        <p:cNvPr id="1" name="Shape 552"/>
        <p:cNvGrpSpPr/>
        <p:nvPr/>
      </p:nvGrpSpPr>
      <p:grpSpPr>
        <a:xfrm>
          <a:off x="0" y="0"/>
          <a:ext cx="0" cy="0"/>
          <a:chOff x="0" y="0"/>
          <a:chExt cx="0" cy="0"/>
        </a:xfrm>
      </p:grpSpPr>
      <p:sp>
        <p:nvSpPr>
          <p:cNvPr id="553" name="Google Shape;553;p29"/>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554" name="Google Shape;554;p29"/>
          <p:cNvSpPr>
            <a:spLocks noGrp="1"/>
          </p:cNvSpPr>
          <p:nvPr>
            <p:ph type="pic" idx="2"/>
          </p:nvPr>
        </p:nvSpPr>
        <p:spPr>
          <a:xfrm>
            <a:off x="5234625" y="380703"/>
            <a:ext cx="3517500" cy="278400"/>
          </a:xfrm>
          <a:prstGeom prst="rect">
            <a:avLst/>
          </a:prstGeom>
          <a:noFill/>
          <a:ln>
            <a:noFill/>
          </a:ln>
        </p:spPr>
      </p:sp>
      <p:sp>
        <p:nvSpPr>
          <p:cNvPr id="555" name="Google Shape;555;p29"/>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56" name="Google Shape;556;p29"/>
          <p:cNvSpPr txBox="1">
            <a:spLocks noGrp="1"/>
          </p:cNvSpPr>
          <p:nvPr>
            <p:ph type="body" idx="1"/>
          </p:nvPr>
        </p:nvSpPr>
        <p:spPr>
          <a:xfrm>
            <a:off x="621426" y="1970484"/>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57" name="Google Shape;557;p2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Inhalt Logo mit Bild/Fläche - grün">
  <p:cSld name="Inhalt Logo mit Bild/Fläche - grün">
    <p:bg>
      <p:bgPr>
        <a:solidFill>
          <a:schemeClr val="lt1"/>
        </a:solidFill>
        <a:effectLst/>
      </p:bgPr>
    </p:bg>
    <p:spTree>
      <p:nvGrpSpPr>
        <p:cNvPr id="1" name="Shape 558"/>
        <p:cNvGrpSpPr/>
        <p:nvPr/>
      </p:nvGrpSpPr>
      <p:grpSpPr>
        <a:xfrm>
          <a:off x="0" y="0"/>
          <a:ext cx="0" cy="0"/>
          <a:chOff x="0" y="0"/>
          <a:chExt cx="0" cy="0"/>
        </a:xfrm>
      </p:grpSpPr>
      <p:sp>
        <p:nvSpPr>
          <p:cNvPr id="559" name="Google Shape;559;p30"/>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560" name="Google Shape;560;p30"/>
          <p:cNvSpPr>
            <a:spLocks noGrp="1"/>
          </p:cNvSpPr>
          <p:nvPr>
            <p:ph type="pic" idx="2"/>
          </p:nvPr>
        </p:nvSpPr>
        <p:spPr>
          <a:xfrm>
            <a:off x="5234625" y="380703"/>
            <a:ext cx="3517500" cy="278400"/>
          </a:xfrm>
          <a:prstGeom prst="rect">
            <a:avLst/>
          </a:prstGeom>
          <a:noFill/>
          <a:ln>
            <a:noFill/>
          </a:ln>
        </p:spPr>
      </p:sp>
      <p:sp>
        <p:nvSpPr>
          <p:cNvPr id="561" name="Google Shape;561;p30"/>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62" name="Google Shape;562;p30"/>
          <p:cNvSpPr txBox="1">
            <a:spLocks noGrp="1"/>
          </p:cNvSpPr>
          <p:nvPr>
            <p:ph type="body" idx="1"/>
          </p:nvPr>
        </p:nvSpPr>
        <p:spPr>
          <a:xfrm>
            <a:off x="621426" y="1970485"/>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563" name="Google Shape;563;p30"/>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564" name="Google Shape;564;p30"/>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Inhalt mit Bild/Fläche - invers blau">
  <p:cSld name="Inhalt mit Bild/Fläche - invers blau">
    <p:bg>
      <p:bgPr>
        <a:solidFill>
          <a:schemeClr val="dk1"/>
        </a:solidFill>
        <a:effectLst/>
      </p:bgPr>
    </p:bg>
    <p:spTree>
      <p:nvGrpSpPr>
        <p:cNvPr id="1" name="Shape 565"/>
        <p:cNvGrpSpPr/>
        <p:nvPr/>
      </p:nvGrpSpPr>
      <p:grpSpPr>
        <a:xfrm>
          <a:off x="0" y="0"/>
          <a:ext cx="0" cy="0"/>
          <a:chOff x="0" y="0"/>
          <a:chExt cx="0" cy="0"/>
        </a:xfrm>
      </p:grpSpPr>
      <p:sp>
        <p:nvSpPr>
          <p:cNvPr id="566" name="Google Shape;566;p67"/>
          <p:cNvSpPr>
            <a:spLocks noGrp="1"/>
          </p:cNvSpPr>
          <p:nvPr>
            <p:ph type="pic" idx="2"/>
          </p:nvPr>
        </p:nvSpPr>
        <p:spPr>
          <a:xfrm>
            <a:off x="5234625" y="380703"/>
            <a:ext cx="3517500" cy="278400"/>
          </a:xfrm>
          <a:prstGeom prst="rect">
            <a:avLst/>
          </a:prstGeom>
          <a:noFill/>
          <a:ln>
            <a:noFill/>
          </a:ln>
        </p:spPr>
      </p:sp>
      <p:sp>
        <p:nvSpPr>
          <p:cNvPr id="567" name="Google Shape;567;p67"/>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68" name="Google Shape;568;p67"/>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69" name="Google Shape;569;p67"/>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Inhalt mit Bild/Fläche - invers grün">
  <p:cSld name="Inhalt mit Bild/Fläche - invers grün">
    <p:bg>
      <p:bgPr>
        <a:solidFill>
          <a:schemeClr val="accent1"/>
        </a:solidFill>
        <a:effectLst/>
      </p:bgPr>
    </p:bg>
    <p:spTree>
      <p:nvGrpSpPr>
        <p:cNvPr id="1" name="Shape 570"/>
        <p:cNvGrpSpPr/>
        <p:nvPr/>
      </p:nvGrpSpPr>
      <p:grpSpPr>
        <a:xfrm>
          <a:off x="0" y="0"/>
          <a:ext cx="0" cy="0"/>
          <a:chOff x="0" y="0"/>
          <a:chExt cx="0" cy="0"/>
        </a:xfrm>
      </p:grpSpPr>
      <p:sp>
        <p:nvSpPr>
          <p:cNvPr id="571" name="Google Shape;571;p68"/>
          <p:cNvSpPr>
            <a:spLocks noGrp="1"/>
          </p:cNvSpPr>
          <p:nvPr>
            <p:ph type="pic" idx="2"/>
          </p:nvPr>
        </p:nvSpPr>
        <p:spPr>
          <a:xfrm>
            <a:off x="5234625" y="380703"/>
            <a:ext cx="3517500" cy="278400"/>
          </a:xfrm>
          <a:prstGeom prst="rect">
            <a:avLst/>
          </a:prstGeom>
          <a:noFill/>
          <a:ln>
            <a:noFill/>
          </a:ln>
        </p:spPr>
      </p:sp>
      <p:sp>
        <p:nvSpPr>
          <p:cNvPr id="572" name="Google Shape;572;p68"/>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3" name="Google Shape;573;p68"/>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4" name="Google Shape;574;p6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Inhalt 2 Spalten">
  <p:cSld name="Inhalt 2 Spalten">
    <p:bg>
      <p:bgPr>
        <a:solidFill>
          <a:schemeClr val="lt1"/>
        </a:solidFill>
        <a:effectLst/>
      </p:bgPr>
    </p:bg>
    <p:spTree>
      <p:nvGrpSpPr>
        <p:cNvPr id="1" name="Shape 575"/>
        <p:cNvGrpSpPr/>
        <p:nvPr/>
      </p:nvGrpSpPr>
      <p:grpSpPr>
        <a:xfrm>
          <a:off x="0" y="0"/>
          <a:ext cx="0" cy="0"/>
          <a:chOff x="0" y="0"/>
          <a:chExt cx="0" cy="0"/>
        </a:xfrm>
      </p:grpSpPr>
      <p:sp>
        <p:nvSpPr>
          <p:cNvPr id="576" name="Google Shape;576;p69"/>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7" name="Google Shape;577;p69"/>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8" name="Google Shape;578;p69"/>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9" name="Google Shape;579;p6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0 Heading + Text 1">
  <p:cSld name="CUSTOM_5_11">
    <p:spTree>
      <p:nvGrpSpPr>
        <p:cNvPr id="1" name="Shape 59"/>
        <p:cNvGrpSpPr/>
        <p:nvPr/>
      </p:nvGrpSpPr>
      <p:grpSpPr>
        <a:xfrm>
          <a:off x="0" y="0"/>
          <a:ext cx="0" cy="0"/>
          <a:chOff x="0" y="0"/>
          <a:chExt cx="0" cy="0"/>
        </a:xfrm>
      </p:grpSpPr>
      <p:sp>
        <p:nvSpPr>
          <p:cNvPr id="60" name="Google Shape;60;g216b6e3f9b0_0_17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61" name="Google Shape;61;g216b6e3f9b0_0_172"/>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62" name="Google Shape;62;g216b6e3f9b0_0_172"/>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17500" algn="l">
              <a:lnSpc>
                <a:spcPct val="115000"/>
              </a:lnSpc>
              <a:spcBef>
                <a:spcPts val="1000"/>
              </a:spcBef>
              <a:spcAft>
                <a:spcPts val="0"/>
              </a:spcAft>
              <a:buClr>
                <a:srgbClr val="999999"/>
              </a:buClr>
              <a:buSzPts val="1400"/>
              <a:buChar char="▪"/>
              <a:defRPr>
                <a:solidFill>
                  <a:srgbClr val="666666"/>
                </a:solidFill>
              </a:defRPr>
            </a:lvl4pPr>
            <a:lvl5pPr marL="2286000" lvl="4" indent="-317500" algn="l">
              <a:lnSpc>
                <a:spcPct val="115000"/>
              </a:lnSpc>
              <a:spcBef>
                <a:spcPts val="1000"/>
              </a:spcBef>
              <a:spcAft>
                <a:spcPts val="0"/>
              </a:spcAft>
              <a:buClr>
                <a:srgbClr val="999999"/>
              </a:buClr>
              <a:buSzPts val="1400"/>
              <a:buChar char="▪"/>
              <a:defRPr>
                <a:solidFill>
                  <a:srgbClr val="666666"/>
                </a:solidFill>
              </a:defRPr>
            </a:lvl5pPr>
            <a:lvl6pPr marL="2743200" lvl="5" indent="-317500" algn="l">
              <a:lnSpc>
                <a:spcPct val="115000"/>
              </a:lnSpc>
              <a:spcBef>
                <a:spcPts val="1000"/>
              </a:spcBef>
              <a:spcAft>
                <a:spcPts val="0"/>
              </a:spcAft>
              <a:buClr>
                <a:srgbClr val="999999"/>
              </a:buClr>
              <a:buSzPts val="1400"/>
              <a:buChar char="▪"/>
              <a:defRPr>
                <a:solidFill>
                  <a:srgbClr val="666666"/>
                </a:solidFill>
              </a:defRPr>
            </a:lvl6pPr>
            <a:lvl7pPr marL="3200400" lvl="6" indent="-317500" algn="l">
              <a:lnSpc>
                <a:spcPct val="115000"/>
              </a:lnSpc>
              <a:spcBef>
                <a:spcPts val="1000"/>
              </a:spcBef>
              <a:spcAft>
                <a:spcPts val="0"/>
              </a:spcAft>
              <a:buClr>
                <a:srgbClr val="999999"/>
              </a:buClr>
              <a:buSzPts val="1400"/>
              <a:buChar char="▪"/>
              <a:defRPr>
                <a:solidFill>
                  <a:srgbClr val="666666"/>
                </a:solidFill>
              </a:defRPr>
            </a:lvl7pPr>
            <a:lvl8pPr marL="3657600" lvl="7" indent="-317500" algn="l">
              <a:lnSpc>
                <a:spcPct val="115000"/>
              </a:lnSpc>
              <a:spcBef>
                <a:spcPts val="1000"/>
              </a:spcBef>
              <a:spcAft>
                <a:spcPts val="0"/>
              </a:spcAft>
              <a:buClr>
                <a:srgbClr val="999999"/>
              </a:buClr>
              <a:buSzPts val="1400"/>
              <a:buChar char="▪"/>
              <a:defRPr>
                <a:solidFill>
                  <a:srgbClr val="666666"/>
                </a:solidFill>
              </a:defRPr>
            </a:lvl8pPr>
            <a:lvl9pPr marL="4114800" lvl="8" indent="-317500" algn="l">
              <a:lnSpc>
                <a:spcPct val="115000"/>
              </a:lnSpc>
              <a:spcBef>
                <a:spcPts val="1000"/>
              </a:spcBef>
              <a:spcAft>
                <a:spcPts val="1000"/>
              </a:spcAft>
              <a:buClr>
                <a:srgbClr val="999999"/>
              </a:buClr>
              <a:buSzPts val="1400"/>
              <a:buChar char="▪"/>
              <a:defRPr>
                <a:solidFill>
                  <a:srgbClr val="666666"/>
                </a:solidFill>
              </a:defRPr>
            </a:lvl9pPr>
          </a:lstStyle>
          <a:p>
            <a:endParaRPr/>
          </a:p>
        </p:txBody>
      </p:sp>
      <p:sp>
        <p:nvSpPr>
          <p:cNvPr id="63" name="Google Shape;63;g216b6e3f9b0_0_172"/>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Inhalt Logo 2 Spalten">
  <p:cSld name="Inhalt Logo 2 Spalten">
    <p:bg>
      <p:bgPr>
        <a:solidFill>
          <a:schemeClr val="lt1"/>
        </a:solidFill>
        <a:effectLst/>
      </p:bgPr>
    </p:bg>
    <p:spTree>
      <p:nvGrpSpPr>
        <p:cNvPr id="1" name="Shape 580"/>
        <p:cNvGrpSpPr/>
        <p:nvPr/>
      </p:nvGrpSpPr>
      <p:grpSpPr>
        <a:xfrm>
          <a:off x="0" y="0"/>
          <a:ext cx="0" cy="0"/>
          <a:chOff x="0" y="0"/>
          <a:chExt cx="0" cy="0"/>
        </a:xfrm>
      </p:grpSpPr>
      <p:sp>
        <p:nvSpPr>
          <p:cNvPr id="581" name="Google Shape;581;p70"/>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2" name="Google Shape;582;p70"/>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3" name="Google Shape;583;p70"/>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584" name="Google Shape;584;p70"/>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585" name="Google Shape;585;p70"/>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6 Punkte - weiß">
  <p:cSld name="6 Punkte - weiß">
    <p:bg>
      <p:bgPr>
        <a:solidFill>
          <a:schemeClr val="lt1"/>
        </a:solidFill>
        <a:effectLst/>
      </p:bgPr>
    </p:bg>
    <p:spTree>
      <p:nvGrpSpPr>
        <p:cNvPr id="1" name="Shape 586"/>
        <p:cNvGrpSpPr/>
        <p:nvPr/>
      </p:nvGrpSpPr>
      <p:grpSpPr>
        <a:xfrm>
          <a:off x="0" y="0"/>
          <a:ext cx="0" cy="0"/>
          <a:chOff x="0" y="0"/>
          <a:chExt cx="0" cy="0"/>
        </a:xfrm>
      </p:grpSpPr>
      <p:sp>
        <p:nvSpPr>
          <p:cNvPr id="587" name="Google Shape;587;p71"/>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8" name="Google Shape;588;p71"/>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9" name="Google Shape;589;p71"/>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0" name="Google Shape;590;p71"/>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1" name="Google Shape;591;p71"/>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2" name="Google Shape;592;p71"/>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3" name="Google Shape;593;p71"/>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4" name="Google Shape;594;p71"/>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5" name="Google Shape;595;p71"/>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6" name="Google Shape;596;p71"/>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7" name="Google Shape;597;p71"/>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8" name="Google Shape;598;p71"/>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9" name="Google Shape;599;p71"/>
          <p:cNvSpPr>
            <a:spLocks noGrp="1"/>
          </p:cNvSpPr>
          <p:nvPr>
            <p:ph type="pic" idx="16"/>
          </p:nvPr>
        </p:nvSpPr>
        <p:spPr>
          <a:xfrm>
            <a:off x="3142845" y="1866903"/>
            <a:ext cx="2552400" cy="278400"/>
          </a:xfrm>
          <a:prstGeom prst="rect">
            <a:avLst/>
          </a:prstGeom>
          <a:noFill/>
          <a:ln>
            <a:noFill/>
          </a:ln>
        </p:spPr>
      </p:sp>
      <p:sp>
        <p:nvSpPr>
          <p:cNvPr id="600" name="Google Shape;600;p71"/>
          <p:cNvSpPr txBox="1">
            <a:spLocks noGrp="1"/>
          </p:cNvSpPr>
          <p:nvPr>
            <p:ph type="body" idx="17"/>
          </p:nvPr>
        </p:nvSpPr>
        <p:spPr>
          <a:xfrm>
            <a:off x="621754" y="540001"/>
            <a:ext cx="78012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1" name="Google Shape;601;p71"/>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6 Punkte - blau">
  <p:cSld name="6 Punkte - blau">
    <p:bg>
      <p:bgPr>
        <a:solidFill>
          <a:schemeClr val="dk1"/>
        </a:solidFill>
        <a:effectLst/>
      </p:bgPr>
    </p:bg>
    <p:spTree>
      <p:nvGrpSpPr>
        <p:cNvPr id="1" name="Shape 602"/>
        <p:cNvGrpSpPr/>
        <p:nvPr/>
      </p:nvGrpSpPr>
      <p:grpSpPr>
        <a:xfrm>
          <a:off x="0" y="0"/>
          <a:ext cx="0" cy="0"/>
          <a:chOff x="0" y="0"/>
          <a:chExt cx="0" cy="0"/>
        </a:xfrm>
      </p:grpSpPr>
      <p:sp>
        <p:nvSpPr>
          <p:cNvPr id="603" name="Google Shape;603;p72"/>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4" name="Google Shape;604;p72"/>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5" name="Google Shape;605;p72"/>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6" name="Google Shape;606;p72"/>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7" name="Google Shape;607;p72"/>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8" name="Google Shape;608;p72"/>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9" name="Google Shape;609;p72"/>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0" name="Google Shape;610;p72"/>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1" name="Google Shape;611;p72"/>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2" name="Google Shape;612;p72"/>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3" name="Google Shape;613;p72"/>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4" name="Google Shape;614;p72"/>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5" name="Google Shape;615;p72"/>
          <p:cNvSpPr>
            <a:spLocks noGrp="1"/>
          </p:cNvSpPr>
          <p:nvPr>
            <p:ph type="pic" idx="16"/>
          </p:nvPr>
        </p:nvSpPr>
        <p:spPr>
          <a:xfrm>
            <a:off x="3142845" y="1866903"/>
            <a:ext cx="2552400" cy="278400"/>
          </a:xfrm>
          <a:prstGeom prst="rect">
            <a:avLst/>
          </a:prstGeom>
          <a:noFill/>
          <a:ln>
            <a:noFill/>
          </a:ln>
        </p:spPr>
      </p:sp>
      <p:sp>
        <p:nvSpPr>
          <p:cNvPr id="616" name="Google Shape;616;p72"/>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7" name="Google Shape;617;p72"/>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6 Punkte - grün">
  <p:cSld name="6 Punkte - grün">
    <p:bg>
      <p:bgPr>
        <a:solidFill>
          <a:schemeClr val="accent1"/>
        </a:solidFill>
        <a:effectLst/>
      </p:bgPr>
    </p:bg>
    <p:spTree>
      <p:nvGrpSpPr>
        <p:cNvPr id="1" name="Shape 618"/>
        <p:cNvGrpSpPr/>
        <p:nvPr/>
      </p:nvGrpSpPr>
      <p:grpSpPr>
        <a:xfrm>
          <a:off x="0" y="0"/>
          <a:ext cx="0" cy="0"/>
          <a:chOff x="0" y="0"/>
          <a:chExt cx="0" cy="0"/>
        </a:xfrm>
      </p:grpSpPr>
      <p:sp>
        <p:nvSpPr>
          <p:cNvPr id="619" name="Google Shape;619;p73"/>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0" name="Google Shape;620;p73"/>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1" name="Google Shape;621;p73"/>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2" name="Google Shape;622;p73"/>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3" name="Google Shape;623;p73"/>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4" name="Google Shape;624;p73"/>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5" name="Google Shape;625;p73"/>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6" name="Google Shape;626;p73"/>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7" name="Google Shape;627;p73"/>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8" name="Google Shape;628;p73"/>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9" name="Google Shape;629;p73"/>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0" name="Google Shape;630;p73"/>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1" name="Google Shape;631;p73"/>
          <p:cNvSpPr>
            <a:spLocks noGrp="1"/>
          </p:cNvSpPr>
          <p:nvPr>
            <p:ph type="pic" idx="16"/>
          </p:nvPr>
        </p:nvSpPr>
        <p:spPr>
          <a:xfrm>
            <a:off x="3142845" y="1866903"/>
            <a:ext cx="2552400" cy="278400"/>
          </a:xfrm>
          <a:prstGeom prst="rect">
            <a:avLst/>
          </a:prstGeom>
          <a:noFill/>
          <a:ln>
            <a:noFill/>
          </a:ln>
        </p:spPr>
      </p:sp>
      <p:sp>
        <p:nvSpPr>
          <p:cNvPr id="632" name="Google Shape;632;p73"/>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3" name="Google Shape;633;p7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Horizontale Freifläche Logo - weiß">
  <p:cSld name="Horizontale Freifläche Logo - weiß">
    <p:bg>
      <p:bgPr>
        <a:solidFill>
          <a:schemeClr val="lt1"/>
        </a:solidFill>
        <a:effectLst/>
      </p:bgPr>
    </p:bg>
    <p:spTree>
      <p:nvGrpSpPr>
        <p:cNvPr id="1" name="Shape 634"/>
        <p:cNvGrpSpPr/>
        <p:nvPr/>
      </p:nvGrpSpPr>
      <p:grpSpPr>
        <a:xfrm>
          <a:off x="0" y="0"/>
          <a:ext cx="0" cy="0"/>
          <a:chOff x="0" y="0"/>
          <a:chExt cx="0" cy="0"/>
        </a:xfrm>
      </p:grpSpPr>
      <p:sp>
        <p:nvSpPr>
          <p:cNvPr id="635" name="Google Shape;635;p74"/>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6" name="Google Shape;636;p74"/>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637" name="Google Shape;637;p74"/>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638" name="Google Shape;638;p74"/>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Horizontale Freifläche - grün">
  <p:cSld name="Horizontale Freifläche - grün">
    <p:bg>
      <p:bgPr>
        <a:solidFill>
          <a:schemeClr val="accent1"/>
        </a:solidFill>
        <a:effectLst/>
      </p:bgPr>
    </p:bg>
    <p:spTree>
      <p:nvGrpSpPr>
        <p:cNvPr id="1" name="Shape 639"/>
        <p:cNvGrpSpPr/>
        <p:nvPr/>
      </p:nvGrpSpPr>
      <p:grpSpPr>
        <a:xfrm>
          <a:off x="0" y="0"/>
          <a:ext cx="0" cy="0"/>
          <a:chOff x="0" y="0"/>
          <a:chExt cx="0" cy="0"/>
        </a:xfrm>
      </p:grpSpPr>
      <p:sp>
        <p:nvSpPr>
          <p:cNvPr id="640" name="Google Shape;640;p75"/>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1" name="Google Shape;641;p75"/>
          <p:cNvSpPr txBox="1">
            <a:spLocks noGrp="1"/>
          </p:cNvSpPr>
          <p:nvPr>
            <p:ph type="body" idx="2"/>
          </p:nvPr>
        </p:nvSpPr>
        <p:spPr>
          <a:xfrm>
            <a:off x="621428" y="702001"/>
            <a:ext cx="78369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2" name="Google Shape;642;p7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Mockup vertikal - blau">
  <p:cSld name="Mockup vertikal - blau">
    <p:bg>
      <p:bgPr>
        <a:solidFill>
          <a:schemeClr val="lt1"/>
        </a:solidFill>
        <a:effectLst/>
      </p:bgPr>
    </p:bg>
    <p:spTree>
      <p:nvGrpSpPr>
        <p:cNvPr id="1" name="Shape 643"/>
        <p:cNvGrpSpPr/>
        <p:nvPr/>
      </p:nvGrpSpPr>
      <p:grpSpPr>
        <a:xfrm>
          <a:off x="0" y="0"/>
          <a:ext cx="0" cy="0"/>
          <a:chOff x="0" y="0"/>
          <a:chExt cx="0" cy="0"/>
        </a:xfrm>
      </p:grpSpPr>
      <p:sp>
        <p:nvSpPr>
          <p:cNvPr id="644" name="Google Shape;644;p76"/>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645" name="Google Shape;645;p76"/>
          <p:cNvSpPr>
            <a:spLocks noGrp="1"/>
          </p:cNvSpPr>
          <p:nvPr>
            <p:ph type="pic" idx="2"/>
          </p:nvPr>
        </p:nvSpPr>
        <p:spPr>
          <a:xfrm>
            <a:off x="3581533" y="1902026"/>
            <a:ext cx="1890300" cy="278400"/>
          </a:xfrm>
          <a:prstGeom prst="rect">
            <a:avLst/>
          </a:prstGeom>
          <a:noFill/>
          <a:ln>
            <a:noFill/>
          </a:ln>
        </p:spPr>
      </p:sp>
      <p:pic>
        <p:nvPicPr>
          <p:cNvPr id="646" name="Google Shape;646;p76"/>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647" name="Google Shape;647;p76"/>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8" name="Google Shape;648;p76"/>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9" name="Google Shape;649;p76"/>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0" name="Google Shape;650;p76"/>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1" name="Google Shape;651;p76"/>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matchingName="Mockup vertikal - grün">
  <p:cSld name="Mockup vertikal - grün">
    <p:bg>
      <p:bgPr>
        <a:solidFill>
          <a:schemeClr val="lt1"/>
        </a:solidFill>
        <a:effectLst/>
      </p:bgPr>
    </p:bg>
    <p:spTree>
      <p:nvGrpSpPr>
        <p:cNvPr id="1" name="Shape 652"/>
        <p:cNvGrpSpPr/>
        <p:nvPr/>
      </p:nvGrpSpPr>
      <p:grpSpPr>
        <a:xfrm>
          <a:off x="0" y="0"/>
          <a:ext cx="0" cy="0"/>
          <a:chOff x="0" y="0"/>
          <a:chExt cx="0" cy="0"/>
        </a:xfrm>
      </p:grpSpPr>
      <p:sp>
        <p:nvSpPr>
          <p:cNvPr id="653" name="Google Shape;653;p77"/>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654" name="Google Shape;654;p77"/>
          <p:cNvSpPr>
            <a:spLocks noGrp="1"/>
          </p:cNvSpPr>
          <p:nvPr>
            <p:ph type="pic" idx="2"/>
          </p:nvPr>
        </p:nvSpPr>
        <p:spPr>
          <a:xfrm>
            <a:off x="3582131" y="1902027"/>
            <a:ext cx="1891200" cy="278400"/>
          </a:xfrm>
          <a:prstGeom prst="rect">
            <a:avLst/>
          </a:prstGeom>
          <a:noFill/>
          <a:ln>
            <a:noFill/>
          </a:ln>
        </p:spPr>
      </p:sp>
      <p:pic>
        <p:nvPicPr>
          <p:cNvPr id="655" name="Google Shape;655;p77"/>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656" name="Google Shape;656;p77"/>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7" name="Google Shape;657;p77"/>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8" name="Google Shape;658;p77"/>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9" name="Google Shape;659;p77"/>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0" name="Google Shape;660;p77"/>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Mockup horizontal - blau">
  <p:cSld name="Mockup horizontal - blau">
    <p:bg>
      <p:bgPr>
        <a:solidFill>
          <a:schemeClr val="lt1"/>
        </a:solidFill>
        <a:effectLst/>
      </p:bgPr>
    </p:bg>
    <p:spTree>
      <p:nvGrpSpPr>
        <p:cNvPr id="1" name="Shape 661"/>
        <p:cNvGrpSpPr/>
        <p:nvPr/>
      </p:nvGrpSpPr>
      <p:grpSpPr>
        <a:xfrm>
          <a:off x="0" y="0"/>
          <a:ext cx="0" cy="0"/>
          <a:chOff x="0" y="0"/>
          <a:chExt cx="0" cy="0"/>
        </a:xfrm>
      </p:grpSpPr>
      <p:sp>
        <p:nvSpPr>
          <p:cNvPr id="662" name="Google Shape;662;p78"/>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663" name="Google Shape;663;p78"/>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664" name="Google Shape;664;p78"/>
          <p:cNvSpPr>
            <a:spLocks noGrp="1"/>
          </p:cNvSpPr>
          <p:nvPr>
            <p:ph type="pic" idx="2"/>
          </p:nvPr>
        </p:nvSpPr>
        <p:spPr>
          <a:xfrm>
            <a:off x="4899982" y="2095503"/>
            <a:ext cx="3407100" cy="278400"/>
          </a:xfrm>
          <a:prstGeom prst="rect">
            <a:avLst/>
          </a:prstGeom>
          <a:noFill/>
          <a:ln>
            <a:noFill/>
          </a:ln>
        </p:spPr>
      </p:sp>
      <p:sp>
        <p:nvSpPr>
          <p:cNvPr id="665" name="Google Shape;665;p78"/>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6" name="Google Shape;666;p78"/>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7" name="Google Shape;667;p78"/>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8" name="Google Shape;668;p7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Mockup horizontal - grün">
  <p:cSld name="Mockup horizontal - grün">
    <p:bg>
      <p:bgPr>
        <a:solidFill>
          <a:schemeClr val="lt1"/>
        </a:solidFill>
        <a:effectLst/>
      </p:bgPr>
    </p:bg>
    <p:spTree>
      <p:nvGrpSpPr>
        <p:cNvPr id="1" name="Shape 669"/>
        <p:cNvGrpSpPr/>
        <p:nvPr/>
      </p:nvGrpSpPr>
      <p:grpSpPr>
        <a:xfrm>
          <a:off x="0" y="0"/>
          <a:ext cx="0" cy="0"/>
          <a:chOff x="0" y="0"/>
          <a:chExt cx="0" cy="0"/>
        </a:xfrm>
      </p:grpSpPr>
      <p:sp>
        <p:nvSpPr>
          <p:cNvPr id="670" name="Google Shape;670;p79"/>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671" name="Google Shape;671;p79"/>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672" name="Google Shape;672;p79"/>
          <p:cNvSpPr>
            <a:spLocks noGrp="1"/>
          </p:cNvSpPr>
          <p:nvPr>
            <p:ph type="pic" idx="2"/>
          </p:nvPr>
        </p:nvSpPr>
        <p:spPr>
          <a:xfrm>
            <a:off x="4899980" y="2093122"/>
            <a:ext cx="3409500" cy="278400"/>
          </a:xfrm>
          <a:prstGeom prst="rect">
            <a:avLst/>
          </a:prstGeom>
          <a:noFill/>
          <a:ln>
            <a:noFill/>
          </a:ln>
        </p:spPr>
      </p:sp>
      <p:sp>
        <p:nvSpPr>
          <p:cNvPr id="673" name="Google Shape;673;p79"/>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74" name="Google Shape;674;p79"/>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75" name="Google Shape;675;p79"/>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76" name="Google Shape;676;p7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0 Heading + Text 4">
  <p:cSld name="CUSTOM_5_5">
    <p:spTree>
      <p:nvGrpSpPr>
        <p:cNvPr id="1" name="Shape 64"/>
        <p:cNvGrpSpPr/>
        <p:nvPr/>
      </p:nvGrpSpPr>
      <p:grpSpPr>
        <a:xfrm>
          <a:off x="0" y="0"/>
          <a:ext cx="0" cy="0"/>
          <a:chOff x="0" y="0"/>
          <a:chExt cx="0" cy="0"/>
        </a:xfrm>
      </p:grpSpPr>
      <p:sp>
        <p:nvSpPr>
          <p:cNvPr id="65" name="Google Shape;65;g216b6e3f9b0_0_17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66" name="Google Shape;66;g216b6e3f9b0_0_17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67" name="Google Shape;67;g216b6e3f9b0_0_17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g216b6e3f9b0_0_17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bg>
      <p:bgPr>
        <a:solidFill>
          <a:schemeClr val="lt1"/>
        </a:solidFill>
        <a:effectLst/>
      </p:bgPr>
    </p:bg>
    <p:spTree>
      <p:nvGrpSpPr>
        <p:cNvPr id="1" name="Shape 677"/>
        <p:cNvGrpSpPr/>
        <p:nvPr/>
      </p:nvGrpSpPr>
      <p:grpSpPr>
        <a:xfrm>
          <a:off x="0" y="0"/>
          <a:ext cx="0" cy="0"/>
          <a:chOff x="0" y="0"/>
          <a:chExt cx="0" cy="0"/>
        </a:xfrm>
      </p:grpSpPr>
      <p:sp>
        <p:nvSpPr>
          <p:cNvPr id="678" name="Google Shape;678;p80"/>
          <p:cNvSpPr>
            <a:spLocks noGrp="1"/>
          </p:cNvSpPr>
          <p:nvPr>
            <p:ph type="pic" idx="2"/>
          </p:nvPr>
        </p:nvSpPr>
        <p:spPr>
          <a:xfrm>
            <a:off x="4899982" y="2095503"/>
            <a:ext cx="3407100" cy="278400"/>
          </a:xfrm>
          <a:prstGeom prst="rect">
            <a:avLst/>
          </a:prstGeom>
          <a:noFill/>
          <a:ln>
            <a:noFill/>
          </a:ln>
        </p:spPr>
      </p:sp>
      <p:sp>
        <p:nvSpPr>
          <p:cNvPr id="679" name="Google Shape;679;p80"/>
          <p:cNvSpPr txBox="1">
            <a:spLocks noGrp="1"/>
          </p:cNvSpPr>
          <p:nvPr>
            <p:ph type="body" idx="1"/>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80" name="Google Shape;680;p80"/>
          <p:cNvSpPr txBox="1">
            <a:spLocks noGrp="1"/>
          </p:cNvSpPr>
          <p:nvPr>
            <p:ph type="body" idx="3"/>
          </p:nvPr>
        </p:nvSpPr>
        <p:spPr>
          <a:xfrm>
            <a:off x="621426" y="2075192"/>
            <a:ext cx="3408900" cy="3018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5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81" name="Google Shape;681;p80"/>
          <p:cNvSpPr txBox="1">
            <a:spLocks noGrp="1"/>
          </p:cNvSpPr>
          <p:nvPr>
            <p:ph type="body" idx="4"/>
          </p:nvPr>
        </p:nvSpPr>
        <p:spPr>
          <a:xfrm>
            <a:off x="621427" y="2509838"/>
            <a:ext cx="3408300" cy="6249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900" b="0"/>
            </a:lvl1pPr>
            <a:lvl2pPr marL="914400" lvl="1" indent="-285750" algn="l">
              <a:lnSpc>
                <a:spcPct val="100000"/>
              </a:lnSpc>
              <a:spcBef>
                <a:spcPts val="700"/>
              </a:spcBef>
              <a:spcAft>
                <a:spcPts val="0"/>
              </a:spcAft>
              <a:buSzPts val="900"/>
              <a:buChar char="o"/>
              <a:defRPr sz="900"/>
            </a:lvl2pPr>
            <a:lvl3pPr marL="1371600" lvl="2" indent="-285750" algn="l">
              <a:lnSpc>
                <a:spcPct val="100000"/>
              </a:lnSpc>
              <a:spcBef>
                <a:spcPts val="700"/>
              </a:spcBef>
              <a:spcAft>
                <a:spcPts val="0"/>
              </a:spcAft>
              <a:buSzPts val="900"/>
              <a:buChar char="•"/>
              <a:defRPr sz="900"/>
            </a:lvl3pPr>
            <a:lvl4pPr marL="1828800" lvl="3" indent="-285750" algn="l">
              <a:lnSpc>
                <a:spcPct val="100000"/>
              </a:lnSpc>
              <a:spcBef>
                <a:spcPts val="700"/>
              </a:spcBef>
              <a:spcAft>
                <a:spcPts val="0"/>
              </a:spcAft>
              <a:buSzPts val="900"/>
              <a:buChar char="•"/>
              <a:defRPr sz="900"/>
            </a:lvl4pPr>
            <a:lvl5pPr marL="2286000" lvl="4" indent="-285750" algn="l">
              <a:lnSpc>
                <a:spcPct val="100000"/>
              </a:lnSpc>
              <a:spcBef>
                <a:spcPts val="600"/>
              </a:spcBef>
              <a:spcAft>
                <a:spcPts val="0"/>
              </a:spcAft>
              <a:buSzPts val="900"/>
              <a:buChar char="•"/>
              <a:defRPr sz="9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682" name="Google Shape;682;p80"/>
          <p:cNvPicPr preferRelativeResize="0"/>
          <p:nvPr/>
        </p:nvPicPr>
        <p:blipFill rotWithShape="1">
          <a:blip r:embed="rId2">
            <a:alphaModFix/>
          </a:blip>
          <a:srcRect/>
          <a:stretch/>
        </p:blipFill>
        <p:spPr>
          <a:xfrm>
            <a:off x="690269" y="4388164"/>
            <a:ext cx="1086100" cy="3889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Inhalt mit Bild/Fläche - weiß">
  <p:cSld name="Inhalt mit Bild/Fläche - weiß">
    <p:bg>
      <p:bgPr>
        <a:solidFill>
          <a:schemeClr val="lt1"/>
        </a:solidFill>
        <a:effectLst/>
      </p:bgPr>
    </p:bg>
    <p:spTree>
      <p:nvGrpSpPr>
        <p:cNvPr id="1" name="Shape 683"/>
        <p:cNvGrpSpPr/>
        <p:nvPr/>
      </p:nvGrpSpPr>
      <p:grpSpPr>
        <a:xfrm>
          <a:off x="0" y="0"/>
          <a:ext cx="0" cy="0"/>
          <a:chOff x="0" y="0"/>
          <a:chExt cx="0" cy="0"/>
        </a:xfrm>
      </p:grpSpPr>
      <p:sp>
        <p:nvSpPr>
          <p:cNvPr id="684" name="Google Shape;684;p81"/>
          <p:cNvSpPr>
            <a:spLocks noGrp="1"/>
          </p:cNvSpPr>
          <p:nvPr>
            <p:ph type="pic" idx="2"/>
          </p:nvPr>
        </p:nvSpPr>
        <p:spPr>
          <a:xfrm>
            <a:off x="6130909" y="3"/>
            <a:ext cx="3012900" cy="278400"/>
          </a:xfrm>
          <a:prstGeom prst="rect">
            <a:avLst/>
          </a:prstGeom>
          <a:noFill/>
          <a:ln>
            <a:noFill/>
          </a:ln>
        </p:spPr>
      </p:sp>
      <p:sp>
        <p:nvSpPr>
          <p:cNvPr id="685" name="Google Shape;685;p81"/>
          <p:cNvSpPr txBox="1">
            <a:spLocks noGrp="1"/>
          </p:cNvSpPr>
          <p:nvPr>
            <p:ph type="title"/>
          </p:nvPr>
        </p:nvSpPr>
        <p:spPr>
          <a:xfrm>
            <a:off x="620921" y="728905"/>
            <a:ext cx="5135400" cy="985200"/>
          </a:xfrm>
          <a:prstGeom prst="rect">
            <a:avLst/>
          </a:prstGeom>
          <a:noFill/>
          <a:ln>
            <a:noFill/>
          </a:ln>
        </p:spPr>
        <p:txBody>
          <a:bodyPr spcFirstLastPara="1" wrap="square" lIns="67500" tIns="35100" rIns="67500" bIns="35100" anchor="ctr" anchorCtr="0">
            <a:spAutoFit/>
          </a:bodyPr>
          <a:lstStyle>
            <a:lvl1pPr lvl="0" algn="l">
              <a:lnSpc>
                <a:spcPct val="90000"/>
              </a:lnSpc>
              <a:spcBef>
                <a:spcPts val="0"/>
              </a:spcBef>
              <a:spcAft>
                <a:spcPts val="0"/>
              </a:spcAft>
              <a:buSzPts val="1000"/>
              <a:buNone/>
              <a:defRPr sz="3300" b="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686" name="Google Shape;686;p81"/>
          <p:cNvSpPr txBox="1">
            <a:spLocks noGrp="1"/>
          </p:cNvSpPr>
          <p:nvPr>
            <p:ph type="body" idx="1"/>
          </p:nvPr>
        </p:nvSpPr>
        <p:spPr>
          <a:xfrm>
            <a:off x="620920" y="1971002"/>
            <a:ext cx="3380100" cy="304200"/>
          </a:xfrm>
          <a:prstGeom prst="rect">
            <a:avLst/>
          </a:prstGeom>
          <a:noFill/>
          <a:ln>
            <a:noFill/>
          </a:ln>
        </p:spPr>
        <p:txBody>
          <a:bodyPr spcFirstLastPara="1" wrap="square" lIns="67500" tIns="35100" rIns="67500" bIns="35100" anchor="t" anchorCtr="0">
            <a:spAutoFit/>
          </a:bodyPr>
          <a:lstStyle>
            <a:lvl1pPr marL="457200" lvl="0" indent="-228600" algn="l">
              <a:lnSpc>
                <a:spcPct val="106666"/>
              </a:lnSpc>
              <a:spcBef>
                <a:spcPts val="1500"/>
              </a:spcBef>
              <a:spcAft>
                <a:spcPts val="0"/>
              </a:spcAft>
              <a:buSzPts val="1800"/>
              <a:buFont typeface="Arial"/>
              <a:buNone/>
              <a:defRPr sz="18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Inhalt mit Bildleiste ">
  <p:cSld name="Inhalt mit Bildleiste ">
    <p:spTree>
      <p:nvGrpSpPr>
        <p:cNvPr id="1" name="Shape 687"/>
        <p:cNvGrpSpPr/>
        <p:nvPr/>
      </p:nvGrpSpPr>
      <p:grpSpPr>
        <a:xfrm>
          <a:off x="0" y="0"/>
          <a:ext cx="0" cy="0"/>
          <a:chOff x="0" y="0"/>
          <a:chExt cx="0" cy="0"/>
        </a:xfrm>
      </p:grpSpPr>
      <p:sp>
        <p:nvSpPr>
          <p:cNvPr id="688" name="Google Shape;688;p82"/>
          <p:cNvSpPr>
            <a:spLocks noGrp="1"/>
          </p:cNvSpPr>
          <p:nvPr>
            <p:ph type="pic" idx="2"/>
          </p:nvPr>
        </p:nvSpPr>
        <p:spPr>
          <a:xfrm>
            <a:off x="5179570" y="388827"/>
            <a:ext cx="3690300" cy="278400"/>
          </a:xfrm>
          <a:prstGeom prst="rect">
            <a:avLst/>
          </a:prstGeom>
          <a:noFill/>
          <a:ln>
            <a:noFill/>
          </a:ln>
        </p:spPr>
      </p:sp>
      <p:sp>
        <p:nvSpPr>
          <p:cNvPr id="689" name="Google Shape;689;p82"/>
          <p:cNvSpPr txBox="1">
            <a:spLocks noGrp="1"/>
          </p:cNvSpPr>
          <p:nvPr>
            <p:ph type="body" idx="1"/>
          </p:nvPr>
        </p:nvSpPr>
        <p:spPr>
          <a:xfrm>
            <a:off x="620920" y="2264014"/>
            <a:ext cx="38247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a:solidFill>
                  <a:schemeClr val="accent5"/>
                </a:solidFill>
              </a:defRPr>
            </a:lvl2pPr>
            <a:lvl3pPr marL="1371600" lvl="2" indent="-304800" algn="l">
              <a:lnSpc>
                <a:spcPct val="100000"/>
              </a:lnSpc>
              <a:spcBef>
                <a:spcPts val="700"/>
              </a:spcBef>
              <a:spcAft>
                <a:spcPts val="0"/>
              </a:spcAft>
              <a:buClr>
                <a:schemeClr val="accent1"/>
              </a:buClr>
              <a:buSzPts val="1200"/>
              <a:buFont typeface="Courier New"/>
              <a:buChar char="o"/>
              <a:defRPr>
                <a:solidFill>
                  <a:schemeClr val="accent5"/>
                </a:solidFill>
              </a:defRPr>
            </a:lvl3pPr>
            <a:lvl4pPr marL="1828800" lvl="3" indent="-304800" algn="l">
              <a:lnSpc>
                <a:spcPct val="100000"/>
              </a:lnSpc>
              <a:spcBef>
                <a:spcPts val="700"/>
              </a:spcBef>
              <a:spcAft>
                <a:spcPts val="0"/>
              </a:spcAft>
              <a:buClr>
                <a:schemeClr val="accent1"/>
              </a:buClr>
              <a:buSzPts val="1200"/>
              <a:buFont typeface="Courier New"/>
              <a:buChar char="o"/>
              <a:defRPr>
                <a:solidFill>
                  <a:schemeClr val="accent5"/>
                </a:solidFill>
              </a:defRPr>
            </a:lvl4pPr>
            <a:lvl5pPr marL="2286000" lvl="4" indent="-304800" algn="l">
              <a:lnSpc>
                <a:spcPct val="100000"/>
              </a:lnSpc>
              <a:spcBef>
                <a:spcPts val="600"/>
              </a:spcBef>
              <a:spcAft>
                <a:spcPts val="0"/>
              </a:spcAft>
              <a:buClr>
                <a:schemeClr val="accent1"/>
              </a:buClr>
              <a:buSzPts val="1200"/>
              <a:buFont typeface="Courier New"/>
              <a:buChar char="o"/>
              <a:defRPr>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90" name="Google Shape;690;p82"/>
          <p:cNvSpPr txBox="1">
            <a:spLocks noGrp="1"/>
          </p:cNvSpPr>
          <p:nvPr>
            <p:ph type="title"/>
          </p:nvPr>
        </p:nvSpPr>
        <p:spPr>
          <a:xfrm>
            <a:off x="620922" y="702001"/>
            <a:ext cx="7800600" cy="5280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2_Inhalt mit Bildleiste ">
  <p:cSld name="2_Inhalt mit Bildleiste ">
    <p:spTree>
      <p:nvGrpSpPr>
        <p:cNvPr id="1" name="Shape 691"/>
        <p:cNvGrpSpPr/>
        <p:nvPr/>
      </p:nvGrpSpPr>
      <p:grpSpPr>
        <a:xfrm>
          <a:off x="0" y="0"/>
          <a:ext cx="0" cy="0"/>
          <a:chOff x="0" y="0"/>
          <a:chExt cx="0" cy="0"/>
        </a:xfrm>
      </p:grpSpPr>
      <p:sp>
        <p:nvSpPr>
          <p:cNvPr id="692" name="Google Shape;692;p83"/>
          <p:cNvSpPr>
            <a:spLocks noGrp="1"/>
          </p:cNvSpPr>
          <p:nvPr>
            <p:ph type="pic" idx="2"/>
          </p:nvPr>
        </p:nvSpPr>
        <p:spPr>
          <a:xfrm>
            <a:off x="4691856" y="543896"/>
            <a:ext cx="3965400" cy="278400"/>
          </a:xfrm>
          <a:prstGeom prst="rect">
            <a:avLst/>
          </a:prstGeom>
          <a:noFill/>
          <a:ln>
            <a:noFill/>
          </a:ln>
        </p:spPr>
      </p:sp>
      <p:sp>
        <p:nvSpPr>
          <p:cNvPr id="693" name="Google Shape;693;p83"/>
          <p:cNvSpPr txBox="1">
            <a:spLocks noGrp="1"/>
          </p:cNvSpPr>
          <p:nvPr>
            <p:ph type="body" idx="1"/>
          </p:nvPr>
        </p:nvSpPr>
        <p:spPr>
          <a:xfrm>
            <a:off x="620920" y="1971002"/>
            <a:ext cx="3824700" cy="13731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2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04800" algn="l">
              <a:lnSpc>
                <a:spcPct val="100000"/>
              </a:lnSpc>
              <a:spcBef>
                <a:spcPts val="700"/>
              </a:spcBef>
              <a:spcAft>
                <a:spcPts val="0"/>
              </a:spcAft>
              <a:buClr>
                <a:schemeClr val="accent1"/>
              </a:buClr>
              <a:buSzPts val="1200"/>
              <a:buFont typeface="Arial"/>
              <a:buChar char="•"/>
              <a:defRPr sz="1200">
                <a:solidFill>
                  <a:schemeClr val="accent5"/>
                </a:solidFill>
              </a:defRPr>
            </a:lvl3pPr>
            <a:lvl4pPr marL="1828800" lvl="3" indent="-304800" algn="l">
              <a:lnSpc>
                <a:spcPct val="100000"/>
              </a:lnSpc>
              <a:spcBef>
                <a:spcPts val="700"/>
              </a:spcBef>
              <a:spcAft>
                <a:spcPts val="0"/>
              </a:spcAft>
              <a:buClr>
                <a:schemeClr val="accent1"/>
              </a:buClr>
              <a:buSzPts val="1200"/>
              <a:buFont typeface="Arial"/>
              <a:buChar char="•"/>
              <a:defRPr sz="1200">
                <a:solidFill>
                  <a:schemeClr val="accent5"/>
                </a:solidFill>
              </a:defRPr>
            </a:lvl4pPr>
            <a:lvl5pPr marL="2286000" lvl="4" indent="-304800" algn="l">
              <a:lnSpc>
                <a:spcPct val="100000"/>
              </a:lnSpc>
              <a:spcBef>
                <a:spcPts val="600"/>
              </a:spcBef>
              <a:spcAft>
                <a:spcPts val="0"/>
              </a:spcAft>
              <a:buClr>
                <a:schemeClr val="accent1"/>
              </a:buClr>
              <a:buSzPts val="1200"/>
              <a:buFont typeface="Arial"/>
              <a:buChar char="•"/>
              <a:defRPr sz="12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94" name="Google Shape;694;p83"/>
          <p:cNvSpPr txBox="1">
            <a:spLocks noGrp="1"/>
          </p:cNvSpPr>
          <p:nvPr>
            <p:ph type="title"/>
          </p:nvPr>
        </p:nvSpPr>
        <p:spPr>
          <a:xfrm>
            <a:off x="620921" y="621000"/>
            <a:ext cx="39648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Section Header Orange Manual">
  <p:cSld name="Section Header Orange Manual">
    <p:bg>
      <p:bgPr>
        <a:solidFill>
          <a:srgbClr val="D04A02"/>
        </a:solidFill>
        <a:effectLst/>
      </p:bgPr>
    </p:bg>
    <p:spTree>
      <p:nvGrpSpPr>
        <p:cNvPr id="1" name="Shape 695"/>
        <p:cNvGrpSpPr/>
        <p:nvPr/>
      </p:nvGrpSpPr>
      <p:grpSpPr>
        <a:xfrm>
          <a:off x="0" y="0"/>
          <a:ext cx="0" cy="0"/>
          <a:chOff x="0" y="0"/>
          <a:chExt cx="0" cy="0"/>
        </a:xfrm>
      </p:grpSpPr>
      <p:sp>
        <p:nvSpPr>
          <p:cNvPr id="696" name="Google Shape;696;p84"/>
          <p:cNvSpPr txBox="1">
            <a:spLocks noGrp="1"/>
          </p:cNvSpPr>
          <p:nvPr>
            <p:ph type="title"/>
          </p:nvPr>
        </p:nvSpPr>
        <p:spPr>
          <a:xfrm>
            <a:off x="332185" y="321469"/>
            <a:ext cx="1030800" cy="1474500"/>
          </a:xfrm>
          <a:prstGeom prst="rect">
            <a:avLst/>
          </a:prstGeom>
          <a:noFill/>
          <a:ln>
            <a:noFill/>
          </a:ln>
        </p:spPr>
        <p:txBody>
          <a:bodyPr spcFirstLastPara="1" wrap="square" lIns="67500" tIns="35100" rIns="67500" bIns="35100" anchor="t" anchorCtr="0">
            <a:noAutofit/>
          </a:bodyPr>
          <a:lstStyle>
            <a:lvl1pPr lvl="0" algn="l">
              <a:lnSpc>
                <a:spcPct val="80000"/>
              </a:lnSpc>
              <a:spcBef>
                <a:spcPts val="0"/>
              </a:spcBef>
              <a:spcAft>
                <a:spcPts val="0"/>
              </a:spcAft>
              <a:buSzPts val="1000"/>
              <a:buNone/>
              <a:defRPr sz="10800" b="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3 Heading + Text Medium + 4 Columns">
  <p:cSld name="4.3 Heading + Text Medium + 4 Columns">
    <p:spTree>
      <p:nvGrpSpPr>
        <p:cNvPr id="1" name="Shape 697"/>
        <p:cNvGrpSpPr/>
        <p:nvPr/>
      </p:nvGrpSpPr>
      <p:grpSpPr>
        <a:xfrm>
          <a:off x="0" y="0"/>
          <a:ext cx="0" cy="0"/>
          <a:chOff x="0" y="0"/>
          <a:chExt cx="0" cy="0"/>
        </a:xfrm>
      </p:grpSpPr>
      <p:sp>
        <p:nvSpPr>
          <p:cNvPr id="698" name="Google Shape;698;p85"/>
          <p:cNvSpPr txBox="1">
            <a:spLocks noGrp="1"/>
          </p:cNvSpPr>
          <p:nvPr>
            <p:ph type="body" idx="1"/>
          </p:nvPr>
        </p:nvSpPr>
        <p:spPr>
          <a:xfrm>
            <a:off x="41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699" name="Google Shape;699;p85"/>
          <p:cNvSpPr txBox="1">
            <a:spLocks noGrp="1"/>
          </p:cNvSpPr>
          <p:nvPr>
            <p:ph type="body" idx="2"/>
          </p:nvPr>
        </p:nvSpPr>
        <p:spPr>
          <a:xfrm>
            <a:off x="41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0" name="Google Shape;700;p85"/>
          <p:cNvSpPr txBox="1">
            <a:spLocks noGrp="1"/>
          </p:cNvSpPr>
          <p:nvPr>
            <p:ph type="body" idx="3"/>
          </p:nvPr>
        </p:nvSpPr>
        <p:spPr>
          <a:xfrm>
            <a:off x="248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701" name="Google Shape;701;p85"/>
          <p:cNvSpPr txBox="1">
            <a:spLocks noGrp="1"/>
          </p:cNvSpPr>
          <p:nvPr>
            <p:ph type="body" idx="4"/>
          </p:nvPr>
        </p:nvSpPr>
        <p:spPr>
          <a:xfrm>
            <a:off x="248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2" name="Google Shape;702;p85"/>
          <p:cNvSpPr txBox="1">
            <a:spLocks noGrp="1"/>
          </p:cNvSpPr>
          <p:nvPr>
            <p:ph type="body" idx="5"/>
          </p:nvPr>
        </p:nvSpPr>
        <p:spPr>
          <a:xfrm>
            <a:off x="455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703" name="Google Shape;703;p85"/>
          <p:cNvSpPr txBox="1">
            <a:spLocks noGrp="1"/>
          </p:cNvSpPr>
          <p:nvPr>
            <p:ph type="body" idx="6"/>
          </p:nvPr>
        </p:nvSpPr>
        <p:spPr>
          <a:xfrm>
            <a:off x="455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4" name="Google Shape;704;p85"/>
          <p:cNvSpPr txBox="1">
            <a:spLocks noGrp="1"/>
          </p:cNvSpPr>
          <p:nvPr>
            <p:ph type="body" idx="7"/>
          </p:nvPr>
        </p:nvSpPr>
        <p:spPr>
          <a:xfrm>
            <a:off x="661775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705" name="Google Shape;705;p85"/>
          <p:cNvSpPr txBox="1">
            <a:spLocks noGrp="1"/>
          </p:cNvSpPr>
          <p:nvPr>
            <p:ph type="body" idx="8"/>
          </p:nvPr>
        </p:nvSpPr>
        <p:spPr>
          <a:xfrm>
            <a:off x="661775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6" name="Google Shape;706;p8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07" name="Google Shape;707;p8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08" name="Google Shape;708;p85"/>
          <p:cNvSpPr txBox="1">
            <a:spLocks noGrp="1"/>
          </p:cNvSpPr>
          <p:nvPr>
            <p:ph type="subTitle" idx="9"/>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709" name="Google Shape;709;p85"/>
          <p:cNvSpPr txBox="1">
            <a:spLocks noGrp="1"/>
          </p:cNvSpPr>
          <p:nvPr>
            <p:ph type="body" idx="13"/>
          </p:nvPr>
        </p:nvSpPr>
        <p:spPr>
          <a:xfrm>
            <a:off x="414000" y="1530000"/>
            <a:ext cx="8272800" cy="612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500"/>
              </a:spcBef>
              <a:spcAft>
                <a:spcPts val="0"/>
              </a:spcAft>
              <a:buClr>
                <a:srgbClr val="0000FF"/>
              </a:buClr>
              <a:buSzPts val="2000"/>
              <a:buChar char="▪"/>
              <a:defRPr sz="2000" b="1">
                <a:solidFill>
                  <a:srgbClr val="0000FF"/>
                </a:solidFill>
              </a:defRPr>
            </a:lvl1pPr>
            <a:lvl2pPr marL="914400" lvl="1" indent="-355600" algn="l">
              <a:lnSpc>
                <a:spcPct val="115000"/>
              </a:lnSpc>
              <a:spcBef>
                <a:spcPts val="1000"/>
              </a:spcBef>
              <a:spcAft>
                <a:spcPts val="0"/>
              </a:spcAft>
              <a:buClr>
                <a:srgbClr val="434343"/>
              </a:buClr>
              <a:buSzPts val="2000"/>
              <a:buChar char="▪"/>
              <a:defRPr sz="2000" b="1">
                <a:solidFill>
                  <a:srgbClr val="434343"/>
                </a:solidFill>
              </a:defRPr>
            </a:lvl2pPr>
            <a:lvl3pPr marL="1371600" lvl="2" indent="-355600" algn="l">
              <a:lnSpc>
                <a:spcPct val="115000"/>
              </a:lnSpc>
              <a:spcBef>
                <a:spcPts val="1000"/>
              </a:spcBef>
              <a:spcAft>
                <a:spcPts val="0"/>
              </a:spcAft>
              <a:buClr>
                <a:srgbClr val="666666"/>
              </a:buClr>
              <a:buSzPts val="2000"/>
              <a:buChar char="▪"/>
              <a:defRPr sz="2000" b="1">
                <a:solidFill>
                  <a:srgbClr val="666666"/>
                </a:solidFill>
              </a:defRPr>
            </a:lvl3pPr>
            <a:lvl4pPr marL="1828800" lvl="3" indent="-355600" algn="l">
              <a:lnSpc>
                <a:spcPct val="115000"/>
              </a:lnSpc>
              <a:spcBef>
                <a:spcPts val="1000"/>
              </a:spcBef>
              <a:spcAft>
                <a:spcPts val="0"/>
              </a:spcAft>
              <a:buClr>
                <a:srgbClr val="999999"/>
              </a:buClr>
              <a:buSzPts val="2000"/>
              <a:buChar char="▪"/>
              <a:defRPr sz="2000">
                <a:solidFill>
                  <a:srgbClr val="666666"/>
                </a:solidFill>
              </a:defRPr>
            </a:lvl4pPr>
            <a:lvl5pPr marL="2286000" lvl="4" indent="-355600" algn="l">
              <a:lnSpc>
                <a:spcPct val="115000"/>
              </a:lnSpc>
              <a:spcBef>
                <a:spcPts val="1000"/>
              </a:spcBef>
              <a:spcAft>
                <a:spcPts val="0"/>
              </a:spcAft>
              <a:buClr>
                <a:srgbClr val="999999"/>
              </a:buClr>
              <a:buSzPts val="2000"/>
              <a:buChar char="▪"/>
              <a:defRPr sz="2000">
                <a:solidFill>
                  <a:srgbClr val="666666"/>
                </a:solidFill>
              </a:defRPr>
            </a:lvl5pPr>
            <a:lvl6pPr marL="2743200" lvl="5" indent="-355600" algn="l">
              <a:lnSpc>
                <a:spcPct val="115000"/>
              </a:lnSpc>
              <a:spcBef>
                <a:spcPts val="1000"/>
              </a:spcBef>
              <a:spcAft>
                <a:spcPts val="0"/>
              </a:spcAft>
              <a:buClr>
                <a:srgbClr val="999999"/>
              </a:buClr>
              <a:buSzPts val="2000"/>
              <a:buChar char="▪"/>
              <a:defRPr sz="2000">
                <a:solidFill>
                  <a:srgbClr val="666666"/>
                </a:solidFill>
              </a:defRPr>
            </a:lvl6pPr>
            <a:lvl7pPr marL="3200400" lvl="6" indent="-355600" algn="l">
              <a:lnSpc>
                <a:spcPct val="115000"/>
              </a:lnSpc>
              <a:spcBef>
                <a:spcPts val="1000"/>
              </a:spcBef>
              <a:spcAft>
                <a:spcPts val="0"/>
              </a:spcAft>
              <a:buClr>
                <a:srgbClr val="999999"/>
              </a:buClr>
              <a:buSzPts val="2000"/>
              <a:buChar char="▪"/>
              <a:defRPr sz="2000">
                <a:solidFill>
                  <a:srgbClr val="666666"/>
                </a:solidFill>
              </a:defRPr>
            </a:lvl7pPr>
            <a:lvl8pPr marL="3657600" lvl="7" indent="-355600" algn="l">
              <a:lnSpc>
                <a:spcPct val="115000"/>
              </a:lnSpc>
              <a:spcBef>
                <a:spcPts val="1000"/>
              </a:spcBef>
              <a:spcAft>
                <a:spcPts val="0"/>
              </a:spcAft>
              <a:buClr>
                <a:srgbClr val="999999"/>
              </a:buClr>
              <a:buSzPts val="2000"/>
              <a:buChar char="▪"/>
              <a:defRPr sz="2000">
                <a:solidFill>
                  <a:srgbClr val="666666"/>
                </a:solidFill>
              </a:defRPr>
            </a:lvl8pPr>
            <a:lvl9pPr marL="4114800" lvl="8" indent="-355600" algn="l">
              <a:lnSpc>
                <a:spcPct val="115000"/>
              </a:lnSpc>
              <a:spcBef>
                <a:spcPts val="1000"/>
              </a:spcBef>
              <a:spcAft>
                <a:spcPts val="1000"/>
              </a:spcAft>
              <a:buClr>
                <a:srgbClr val="999999"/>
              </a:buClr>
              <a:buSzPts val="2000"/>
              <a:buChar char="▪"/>
              <a:defRPr sz="2000">
                <a:solidFill>
                  <a:srgbClr val="666666"/>
                </a:solidFil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3.0 Chapter">
  <p:cSld name="3.0 Chapter">
    <p:bg>
      <p:bgPr>
        <a:solidFill>
          <a:srgbClr val="0000FF"/>
        </a:solidFill>
        <a:effectLst/>
      </p:bgPr>
    </p:bg>
    <p:spTree>
      <p:nvGrpSpPr>
        <p:cNvPr id="1" name="Shape 710"/>
        <p:cNvGrpSpPr/>
        <p:nvPr/>
      </p:nvGrpSpPr>
      <p:grpSpPr>
        <a:xfrm>
          <a:off x="0" y="0"/>
          <a:ext cx="0" cy="0"/>
          <a:chOff x="0" y="0"/>
          <a:chExt cx="0" cy="0"/>
        </a:xfrm>
      </p:grpSpPr>
      <p:sp>
        <p:nvSpPr>
          <p:cNvPr id="711" name="Google Shape;711;p8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12" name="Google Shape;712;p86"/>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86"/>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714" name="Google Shape;714;p86"/>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4.0 Heading">
  <p:cSld name="4.0 Heading">
    <p:spTree>
      <p:nvGrpSpPr>
        <p:cNvPr id="1" name="Shape 715"/>
        <p:cNvGrpSpPr/>
        <p:nvPr/>
      </p:nvGrpSpPr>
      <p:grpSpPr>
        <a:xfrm>
          <a:off x="0" y="0"/>
          <a:ext cx="0" cy="0"/>
          <a:chOff x="0" y="0"/>
          <a:chExt cx="0" cy="0"/>
        </a:xfrm>
      </p:grpSpPr>
      <p:sp>
        <p:nvSpPr>
          <p:cNvPr id="716" name="Google Shape;716;p8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
        <p:nvSpPr>
          <p:cNvPr id="717" name="Google Shape;717;p87"/>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18" name="Google Shape;718;p87"/>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Inhalt Logo 3 Spalten">
  <p:cSld name="Inhalt Logo 3 Spalten">
    <p:bg>
      <p:bgPr>
        <a:solidFill>
          <a:schemeClr val="lt1"/>
        </a:solidFill>
        <a:effectLst/>
      </p:bgPr>
    </p:bg>
    <p:spTree>
      <p:nvGrpSpPr>
        <p:cNvPr id="1" name="Shape 719"/>
        <p:cNvGrpSpPr/>
        <p:nvPr/>
      </p:nvGrpSpPr>
      <p:grpSpPr>
        <a:xfrm>
          <a:off x="0" y="0"/>
          <a:ext cx="0" cy="0"/>
          <a:chOff x="0" y="0"/>
          <a:chExt cx="0" cy="0"/>
        </a:xfrm>
      </p:grpSpPr>
      <p:sp>
        <p:nvSpPr>
          <p:cNvPr id="720" name="Google Shape;720;p88"/>
          <p:cNvSpPr txBox="1">
            <a:spLocks noGrp="1"/>
          </p:cNvSpPr>
          <p:nvPr>
            <p:ph type="body" idx="1"/>
          </p:nvPr>
        </p:nvSpPr>
        <p:spPr>
          <a:xfrm>
            <a:off x="485711" y="2160000"/>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1" name="Google Shape;721;p88"/>
          <p:cNvSpPr txBox="1">
            <a:spLocks noGrp="1"/>
          </p:cNvSpPr>
          <p:nvPr>
            <p:ph type="body" idx="2"/>
          </p:nvPr>
        </p:nvSpPr>
        <p:spPr>
          <a:xfrm>
            <a:off x="6119168"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Noto Sans"/>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Noto Sans"/>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Noto Sans"/>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2" name="Google Shape;722;p88"/>
          <p:cNvSpPr txBox="1">
            <a:spLocks noGrp="1"/>
          </p:cNvSpPr>
          <p:nvPr>
            <p:ph type="body" idx="3"/>
          </p:nvPr>
        </p:nvSpPr>
        <p:spPr>
          <a:xfrm>
            <a:off x="3302439"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3" name="Google Shape;723;p88"/>
          <p:cNvSpPr txBox="1">
            <a:spLocks noGrp="1"/>
          </p:cNvSpPr>
          <p:nvPr>
            <p:ph type="body" idx="4"/>
          </p:nvPr>
        </p:nvSpPr>
        <p:spPr>
          <a:xfrm>
            <a:off x="621426" y="729000"/>
            <a:ext cx="777496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400"/>
              <a:buNone/>
              <a:defRPr sz="3300" b="1">
                <a:solidFill>
                  <a:schemeClr val="dk1"/>
                </a:solidFill>
                <a:latin typeface="Arial"/>
                <a:ea typeface="Arial"/>
                <a:cs typeface="Arial"/>
                <a:sym typeface="Arial"/>
              </a:defRPr>
            </a:lvl1pPr>
            <a:lvl2pPr marL="914400" lvl="1" indent="-342900" algn="l">
              <a:lnSpc>
                <a:spcPct val="100000"/>
              </a:lnSpc>
              <a:spcBef>
                <a:spcPts val="750"/>
              </a:spcBef>
              <a:spcAft>
                <a:spcPts val="0"/>
              </a:spcAft>
              <a:buSzPts val="1800"/>
              <a:buChar char="o"/>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675"/>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4" name="Google Shape;724;p88"/>
          <p:cNvSpPr txBox="1">
            <a:spLocks noGrp="1"/>
          </p:cNvSpPr>
          <p:nvPr>
            <p:ph type="sldNum" idx="12"/>
          </p:nvPr>
        </p:nvSpPr>
        <p:spPr>
          <a:xfrm>
            <a:off x="8190433" y="4891089"/>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pic>
        <p:nvPicPr>
          <p:cNvPr id="725" name="Google Shape;725;p88"/>
          <p:cNvPicPr preferRelativeResize="0"/>
          <p:nvPr/>
        </p:nvPicPr>
        <p:blipFill rotWithShape="1">
          <a:blip r:embed="rId2">
            <a:alphaModFix/>
          </a:blip>
          <a:srcRect/>
          <a:stretch/>
        </p:blipFill>
        <p:spPr>
          <a:xfrm>
            <a:off x="620919" y="4455001"/>
            <a:ext cx="704388" cy="43610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4.0 Heading 1">
  <p:cSld name="4.0 Heading 1">
    <p:spTree>
      <p:nvGrpSpPr>
        <p:cNvPr id="1" name="Shape 726"/>
        <p:cNvGrpSpPr/>
        <p:nvPr/>
      </p:nvGrpSpPr>
      <p:grpSpPr>
        <a:xfrm>
          <a:off x="0" y="0"/>
          <a:ext cx="0" cy="0"/>
          <a:chOff x="0" y="0"/>
          <a:chExt cx="0" cy="0"/>
        </a:xfrm>
      </p:grpSpPr>
      <p:sp>
        <p:nvSpPr>
          <p:cNvPr id="727" name="Google Shape;727;p89"/>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28" name="Google Shape;728;p89"/>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29" name="Google Shape;729;p89"/>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2 Heading + Text + Space">
  <p:cSld name="CUSTOM_1_1_4">
    <p:spTree>
      <p:nvGrpSpPr>
        <p:cNvPr id="1" name="Shape 69"/>
        <p:cNvGrpSpPr/>
        <p:nvPr/>
      </p:nvGrpSpPr>
      <p:grpSpPr>
        <a:xfrm>
          <a:off x="0" y="0"/>
          <a:ext cx="0" cy="0"/>
          <a:chOff x="0" y="0"/>
          <a:chExt cx="0" cy="0"/>
        </a:xfrm>
      </p:grpSpPr>
      <p:sp>
        <p:nvSpPr>
          <p:cNvPr id="70" name="Google Shape;70;g216b6e3f9b0_0_182"/>
          <p:cNvSpPr txBox="1">
            <a:spLocks noGrp="1"/>
          </p:cNvSpPr>
          <p:nvPr>
            <p:ph type="ctrTitle"/>
          </p:nvPr>
        </p:nvSpPr>
        <p:spPr>
          <a:xfrm>
            <a:off x="396000" y="684000"/>
            <a:ext cx="407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1" name="Google Shape;71;g216b6e3f9b0_0_18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72" name="Google Shape;72;g216b6e3f9b0_0_182"/>
          <p:cNvSpPr txBox="1">
            <a:spLocks noGrp="1"/>
          </p:cNvSpPr>
          <p:nvPr>
            <p:ph type="body" idx="1"/>
          </p:nvPr>
        </p:nvSpPr>
        <p:spPr>
          <a:xfrm>
            <a:off x="432000" y="1530000"/>
            <a:ext cx="40731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73" name="Google Shape;73;g216b6e3f9b0_0_182"/>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4.0 Heading + Text">
  <p:cSld name="4.0 Heading + Text">
    <p:spTree>
      <p:nvGrpSpPr>
        <p:cNvPr id="1" name="Shape 730"/>
        <p:cNvGrpSpPr/>
        <p:nvPr/>
      </p:nvGrpSpPr>
      <p:grpSpPr>
        <a:xfrm>
          <a:off x="0" y="0"/>
          <a:ext cx="0" cy="0"/>
          <a:chOff x="0" y="0"/>
          <a:chExt cx="0" cy="0"/>
        </a:xfrm>
      </p:grpSpPr>
      <p:sp>
        <p:nvSpPr>
          <p:cNvPr id="731" name="Google Shape;731;p9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32" name="Google Shape;732;p9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733" name="Google Shape;733;p90"/>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04800" algn="l">
              <a:lnSpc>
                <a:spcPct val="115000"/>
              </a:lnSpc>
              <a:spcBef>
                <a:spcPts val="1000"/>
              </a:spcBef>
              <a:spcAft>
                <a:spcPts val="0"/>
              </a:spcAft>
              <a:buClr>
                <a:srgbClr val="999999"/>
              </a:buClr>
              <a:buSzPts val="1200"/>
              <a:buChar char="▪"/>
              <a:defRPr>
                <a:solidFill>
                  <a:srgbClr val="666666"/>
                </a:solidFill>
              </a:defRPr>
            </a:lvl4pPr>
            <a:lvl5pPr marL="2286000" lvl="4" indent="-304800" algn="l">
              <a:lnSpc>
                <a:spcPct val="115000"/>
              </a:lnSpc>
              <a:spcBef>
                <a:spcPts val="1000"/>
              </a:spcBef>
              <a:spcAft>
                <a:spcPts val="0"/>
              </a:spcAft>
              <a:buClr>
                <a:srgbClr val="999999"/>
              </a:buClr>
              <a:buSzPts val="1200"/>
              <a:buChar char="▪"/>
              <a:defRPr>
                <a:solidFill>
                  <a:srgbClr val="666666"/>
                </a:solidFill>
              </a:defRPr>
            </a:lvl5pPr>
            <a:lvl6pPr marL="2743200" lvl="5" indent="-298450" algn="l">
              <a:lnSpc>
                <a:spcPct val="115000"/>
              </a:lnSpc>
              <a:spcBef>
                <a:spcPts val="1000"/>
              </a:spcBef>
              <a:spcAft>
                <a:spcPts val="0"/>
              </a:spcAft>
              <a:buClr>
                <a:srgbClr val="999999"/>
              </a:buClr>
              <a:buSzPts val="1100"/>
              <a:buChar char="▪"/>
              <a:defRPr>
                <a:solidFill>
                  <a:srgbClr val="666666"/>
                </a:solidFill>
              </a:defRPr>
            </a:lvl6pPr>
            <a:lvl7pPr marL="3200400" lvl="6" indent="-298450" algn="l">
              <a:lnSpc>
                <a:spcPct val="115000"/>
              </a:lnSpc>
              <a:spcBef>
                <a:spcPts val="1000"/>
              </a:spcBef>
              <a:spcAft>
                <a:spcPts val="0"/>
              </a:spcAft>
              <a:buClr>
                <a:srgbClr val="999999"/>
              </a:buClr>
              <a:buSzPts val="1100"/>
              <a:buChar char="▪"/>
              <a:defRPr>
                <a:solidFill>
                  <a:srgbClr val="666666"/>
                </a:solidFill>
              </a:defRPr>
            </a:lvl7pPr>
            <a:lvl8pPr marL="3657600" lvl="7" indent="-298450" algn="l">
              <a:lnSpc>
                <a:spcPct val="115000"/>
              </a:lnSpc>
              <a:spcBef>
                <a:spcPts val="1000"/>
              </a:spcBef>
              <a:spcAft>
                <a:spcPts val="0"/>
              </a:spcAft>
              <a:buClr>
                <a:srgbClr val="999999"/>
              </a:buClr>
              <a:buSzPts val="1100"/>
              <a:buChar char="▪"/>
              <a:defRPr>
                <a:solidFill>
                  <a:srgbClr val="666666"/>
                </a:solidFill>
              </a:defRPr>
            </a:lvl8pPr>
            <a:lvl9pPr marL="4114800" lvl="8" indent="-298450" algn="l">
              <a:lnSpc>
                <a:spcPct val="115000"/>
              </a:lnSpc>
              <a:spcBef>
                <a:spcPts val="1000"/>
              </a:spcBef>
              <a:spcAft>
                <a:spcPts val="1000"/>
              </a:spcAft>
              <a:buClr>
                <a:srgbClr val="999999"/>
              </a:buClr>
              <a:buSzPts val="1100"/>
              <a:buChar char="▪"/>
              <a:defRPr>
                <a:solidFill>
                  <a:srgbClr val="666666"/>
                </a:solidFill>
              </a:defRPr>
            </a:lvl9pPr>
          </a:lstStyle>
          <a:p>
            <a:endParaRPr/>
          </a:p>
        </p:txBody>
      </p:sp>
      <p:sp>
        <p:nvSpPr>
          <p:cNvPr id="734" name="Google Shape;734;p90"/>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0 Heading + Text 7">
  <p:cSld name="CUSTOM_5_8">
    <p:spTree>
      <p:nvGrpSpPr>
        <p:cNvPr id="1" name="Shape 74"/>
        <p:cNvGrpSpPr/>
        <p:nvPr/>
      </p:nvGrpSpPr>
      <p:grpSpPr>
        <a:xfrm>
          <a:off x="0" y="0"/>
          <a:ext cx="0" cy="0"/>
          <a:chOff x="0" y="0"/>
          <a:chExt cx="0" cy="0"/>
        </a:xfrm>
      </p:grpSpPr>
      <p:sp>
        <p:nvSpPr>
          <p:cNvPr id="75" name="Google Shape;75;g216b6e3f9b0_0_18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76" name="Google Shape;76;g216b6e3f9b0_0_18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77" name="Google Shape;77;g216b6e3f9b0_0_18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8" name="Google Shape;78;g216b6e3f9b0_0_18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0 Heading + Text 1 1">
  <p:cSld name="CUSTOM_5_2">
    <p:spTree>
      <p:nvGrpSpPr>
        <p:cNvPr id="1" name="Shape 79"/>
        <p:cNvGrpSpPr/>
        <p:nvPr/>
      </p:nvGrpSpPr>
      <p:grpSpPr>
        <a:xfrm>
          <a:off x="0" y="0"/>
          <a:ext cx="0" cy="0"/>
          <a:chOff x="0" y="0"/>
          <a:chExt cx="0" cy="0"/>
        </a:xfrm>
      </p:grpSpPr>
      <p:sp>
        <p:nvSpPr>
          <p:cNvPr id="80" name="Google Shape;80;g216b6e3f9b0_0_19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81" name="Google Shape;81;g216b6e3f9b0_0_192"/>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82" name="Google Shape;82;g216b6e3f9b0_0_192"/>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3" name="Google Shape;83;g216b6e3f9b0_0_192"/>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1 Only Heading">
  <p:cSld name="CUSTOM_8">
    <p:spTree>
      <p:nvGrpSpPr>
        <p:cNvPr id="1" name="Shape 84"/>
        <p:cNvGrpSpPr/>
        <p:nvPr/>
      </p:nvGrpSpPr>
      <p:grpSpPr>
        <a:xfrm>
          <a:off x="0" y="0"/>
          <a:ext cx="0" cy="0"/>
          <a:chOff x="0" y="0"/>
          <a:chExt cx="0" cy="0"/>
        </a:xfrm>
      </p:grpSpPr>
      <p:sp>
        <p:nvSpPr>
          <p:cNvPr id="85" name="Google Shape;85;g216b6e3f9b0_0_19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86" name="Google Shape;86;g216b6e3f9b0_0_197"/>
          <p:cNvSpPr txBox="1">
            <a:spLocks noGrp="1"/>
          </p:cNvSpPr>
          <p:nvPr>
            <p:ph type="ctrTitle"/>
          </p:nvPr>
        </p:nvSpPr>
        <p:spPr>
          <a:xfrm>
            <a:off x="404947" y="332947"/>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1 Only Text Large">
  <p:cSld name="CUSTOM_1">
    <p:bg>
      <p:bgPr>
        <a:noFill/>
        <a:effectLst/>
      </p:bgPr>
    </p:bg>
    <p:spTree>
      <p:nvGrpSpPr>
        <p:cNvPr id="1" name="Shape 87"/>
        <p:cNvGrpSpPr/>
        <p:nvPr/>
      </p:nvGrpSpPr>
      <p:grpSpPr>
        <a:xfrm>
          <a:off x="0" y="0"/>
          <a:ext cx="0" cy="0"/>
          <a:chOff x="0" y="0"/>
          <a:chExt cx="0" cy="0"/>
        </a:xfrm>
      </p:grpSpPr>
      <p:sp>
        <p:nvSpPr>
          <p:cNvPr id="88" name="Google Shape;88;g216b6e3f9b0_0_20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89" name="Google Shape;89;g216b6e3f9b0_0_20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90" name="Google Shape;90;g216b6e3f9b0_0_200"/>
          <p:cNvSpPr txBox="1">
            <a:spLocks noGrp="1"/>
          </p:cNvSpPr>
          <p:nvPr>
            <p:ph type="body" idx="2"/>
          </p:nvPr>
        </p:nvSpPr>
        <p:spPr>
          <a:xfrm>
            <a:off x="432000" y="900050"/>
            <a:ext cx="8272800" cy="38499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406400" algn="l">
              <a:lnSpc>
                <a:spcPct val="115000"/>
              </a:lnSpc>
              <a:spcBef>
                <a:spcPts val="800"/>
              </a:spcBef>
              <a:spcAft>
                <a:spcPts val="0"/>
              </a:spcAft>
              <a:buClr>
                <a:srgbClr val="434343"/>
              </a:buClr>
              <a:buSzPts val="2800"/>
              <a:buChar char="▪"/>
              <a:defRPr sz="2800" b="1">
                <a:solidFill>
                  <a:srgbClr val="434343"/>
                </a:solidFill>
              </a:defRPr>
            </a:lvl2pPr>
            <a:lvl3pPr marL="1371600" lvl="2" indent="-406400" algn="l">
              <a:lnSpc>
                <a:spcPct val="115000"/>
              </a:lnSpc>
              <a:spcBef>
                <a:spcPts val="800"/>
              </a:spcBef>
              <a:spcAft>
                <a:spcPts val="0"/>
              </a:spcAft>
              <a:buClr>
                <a:srgbClr val="666666"/>
              </a:buClr>
              <a:buSzPts val="2800"/>
              <a:buChar char="▪"/>
              <a:defRPr sz="2800" b="1">
                <a:solidFill>
                  <a:srgbClr val="666666"/>
                </a:solidFill>
              </a:defRPr>
            </a:lvl3pPr>
            <a:lvl4pPr marL="1828800" lvl="3" indent="-406400" algn="l">
              <a:lnSpc>
                <a:spcPct val="115000"/>
              </a:lnSpc>
              <a:spcBef>
                <a:spcPts val="800"/>
              </a:spcBef>
              <a:spcAft>
                <a:spcPts val="0"/>
              </a:spcAft>
              <a:buClr>
                <a:srgbClr val="999999"/>
              </a:buClr>
              <a:buSzPts val="2800"/>
              <a:buChar char="▪"/>
              <a:defRPr sz="2800">
                <a:solidFill>
                  <a:srgbClr val="666666"/>
                </a:solidFill>
              </a:defRPr>
            </a:lvl4pPr>
            <a:lvl5pPr marL="2286000" lvl="4" indent="-406400" algn="l">
              <a:lnSpc>
                <a:spcPct val="115000"/>
              </a:lnSpc>
              <a:spcBef>
                <a:spcPts val="800"/>
              </a:spcBef>
              <a:spcAft>
                <a:spcPts val="0"/>
              </a:spcAft>
              <a:buClr>
                <a:srgbClr val="999999"/>
              </a:buClr>
              <a:buSzPts val="2800"/>
              <a:buChar char="▪"/>
              <a:defRPr sz="2800">
                <a:solidFill>
                  <a:srgbClr val="666666"/>
                </a:solidFill>
              </a:defRPr>
            </a:lvl5pPr>
            <a:lvl6pPr marL="2743200" lvl="5" indent="-406400" algn="l">
              <a:lnSpc>
                <a:spcPct val="115000"/>
              </a:lnSpc>
              <a:spcBef>
                <a:spcPts val="800"/>
              </a:spcBef>
              <a:spcAft>
                <a:spcPts val="0"/>
              </a:spcAft>
              <a:buClr>
                <a:srgbClr val="999999"/>
              </a:buClr>
              <a:buSzPts val="2800"/>
              <a:buChar char="▪"/>
              <a:defRPr sz="2800">
                <a:solidFill>
                  <a:srgbClr val="666666"/>
                </a:solidFill>
              </a:defRPr>
            </a:lvl6pPr>
            <a:lvl7pPr marL="3200400" lvl="6" indent="-406400" algn="l">
              <a:lnSpc>
                <a:spcPct val="115000"/>
              </a:lnSpc>
              <a:spcBef>
                <a:spcPts val="800"/>
              </a:spcBef>
              <a:spcAft>
                <a:spcPts val="0"/>
              </a:spcAft>
              <a:buClr>
                <a:srgbClr val="999999"/>
              </a:buClr>
              <a:buSzPts val="2800"/>
              <a:buChar char="▪"/>
              <a:defRPr sz="2800">
                <a:solidFill>
                  <a:srgbClr val="666666"/>
                </a:solidFill>
              </a:defRPr>
            </a:lvl7pPr>
            <a:lvl8pPr marL="3657600" lvl="7" indent="-406400" algn="l">
              <a:lnSpc>
                <a:spcPct val="115000"/>
              </a:lnSpc>
              <a:spcBef>
                <a:spcPts val="800"/>
              </a:spcBef>
              <a:spcAft>
                <a:spcPts val="0"/>
              </a:spcAft>
              <a:buClr>
                <a:srgbClr val="999999"/>
              </a:buClr>
              <a:buSzPts val="2800"/>
              <a:buChar char="▪"/>
              <a:defRPr sz="2800">
                <a:solidFill>
                  <a:srgbClr val="666666"/>
                </a:solidFill>
              </a:defRPr>
            </a:lvl8pPr>
            <a:lvl9pPr marL="4114800" lvl="8" indent="-406400" algn="l">
              <a:lnSpc>
                <a:spcPct val="115000"/>
              </a:lnSpc>
              <a:spcBef>
                <a:spcPts val="800"/>
              </a:spcBef>
              <a:spcAft>
                <a:spcPts val="800"/>
              </a:spcAft>
              <a:buClr>
                <a:srgbClr val="999999"/>
              </a:buClr>
              <a:buSzPts val="2800"/>
              <a:buChar char="▪"/>
              <a:defRPr sz="2800">
                <a:solidFill>
                  <a:srgbClr val="666666"/>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S4G 4.0 Heading + Text 1">
  <p:cSld name="CUSTOM_5_3_1">
    <p:spTree>
      <p:nvGrpSpPr>
        <p:cNvPr id="1" name="Shape 91"/>
        <p:cNvGrpSpPr/>
        <p:nvPr/>
      </p:nvGrpSpPr>
      <p:grpSpPr>
        <a:xfrm>
          <a:off x="0" y="0"/>
          <a:ext cx="0" cy="0"/>
          <a:chOff x="0" y="0"/>
          <a:chExt cx="0" cy="0"/>
        </a:xfrm>
      </p:grpSpPr>
      <p:sp>
        <p:nvSpPr>
          <p:cNvPr id="92" name="Google Shape;92;g216b6e3f9b0_0_20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93" name="Google Shape;93;g216b6e3f9b0_0_204"/>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94" name="Google Shape;94;g216b6e3f9b0_0_204"/>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chemeClr val="dk1"/>
              </a:buClr>
              <a:buSzPts val="1800"/>
              <a:buChar char="▪"/>
              <a:defRPr sz="1800" b="1">
                <a:solidFill>
                  <a:schemeClr val="dk1"/>
                </a:solidFill>
              </a:defRPr>
            </a:lvl2pPr>
            <a:lvl3pPr marL="1371600" lvl="2" indent="-330200" algn="l">
              <a:lnSpc>
                <a:spcPct val="115000"/>
              </a:lnSpc>
              <a:spcBef>
                <a:spcPts val="1000"/>
              </a:spcBef>
              <a:spcAft>
                <a:spcPts val="0"/>
              </a:spcAft>
              <a:buClr>
                <a:schemeClr val="dk1"/>
              </a:buClr>
              <a:buSzPts val="1600"/>
              <a:buChar char="▪"/>
              <a:defRPr sz="1600" b="1">
                <a:solidFill>
                  <a:schemeClr val="dk1"/>
                </a:solidFill>
              </a:defRPr>
            </a:lvl3pPr>
            <a:lvl4pPr marL="1828800" lvl="3" indent="-317500" algn="l">
              <a:lnSpc>
                <a:spcPct val="115000"/>
              </a:lnSpc>
              <a:spcBef>
                <a:spcPts val="1000"/>
              </a:spcBef>
              <a:spcAft>
                <a:spcPts val="0"/>
              </a:spcAft>
              <a:buClr>
                <a:schemeClr val="dk1"/>
              </a:buClr>
              <a:buSzPts val="1400"/>
              <a:buChar char="▪"/>
              <a:defRPr>
                <a:solidFill>
                  <a:schemeClr val="dk1"/>
                </a:solidFill>
              </a:defRPr>
            </a:lvl4pPr>
            <a:lvl5pPr marL="2286000" lvl="4" indent="-317500" algn="l">
              <a:lnSpc>
                <a:spcPct val="115000"/>
              </a:lnSpc>
              <a:spcBef>
                <a:spcPts val="1000"/>
              </a:spcBef>
              <a:spcAft>
                <a:spcPts val="0"/>
              </a:spcAft>
              <a:buClr>
                <a:schemeClr val="dk1"/>
              </a:buClr>
              <a:buSzPts val="1400"/>
              <a:buChar char="▪"/>
              <a:defRPr>
                <a:solidFill>
                  <a:schemeClr val="dk1"/>
                </a:solidFill>
              </a:defRPr>
            </a:lvl5pPr>
            <a:lvl6pPr marL="2743200" lvl="5" indent="-317500" algn="l">
              <a:lnSpc>
                <a:spcPct val="115000"/>
              </a:lnSpc>
              <a:spcBef>
                <a:spcPts val="1000"/>
              </a:spcBef>
              <a:spcAft>
                <a:spcPts val="0"/>
              </a:spcAft>
              <a:buClr>
                <a:schemeClr val="dk1"/>
              </a:buClr>
              <a:buSzPts val="1400"/>
              <a:buChar char="▪"/>
              <a:defRPr>
                <a:solidFill>
                  <a:schemeClr val="dk1"/>
                </a:solidFill>
              </a:defRPr>
            </a:lvl6pPr>
            <a:lvl7pPr marL="3200400" lvl="6" indent="-317500" algn="l">
              <a:lnSpc>
                <a:spcPct val="115000"/>
              </a:lnSpc>
              <a:spcBef>
                <a:spcPts val="1000"/>
              </a:spcBef>
              <a:spcAft>
                <a:spcPts val="0"/>
              </a:spcAft>
              <a:buClr>
                <a:schemeClr val="dk1"/>
              </a:buClr>
              <a:buSzPts val="1400"/>
              <a:buChar char="▪"/>
              <a:defRPr>
                <a:solidFill>
                  <a:schemeClr val="dk1"/>
                </a:solidFill>
              </a:defRPr>
            </a:lvl7pPr>
            <a:lvl8pPr marL="3657600" lvl="7" indent="-317500" algn="l">
              <a:lnSpc>
                <a:spcPct val="115000"/>
              </a:lnSpc>
              <a:spcBef>
                <a:spcPts val="1000"/>
              </a:spcBef>
              <a:spcAft>
                <a:spcPts val="0"/>
              </a:spcAft>
              <a:buClr>
                <a:schemeClr val="dk1"/>
              </a:buClr>
              <a:buSzPts val="1400"/>
              <a:buChar char="▪"/>
              <a:defRPr>
                <a:solidFill>
                  <a:schemeClr val="dk1"/>
                </a:solidFill>
              </a:defRPr>
            </a:lvl8pPr>
            <a:lvl9pPr marL="4114800" lvl="8" indent="-317500" algn="l">
              <a:lnSpc>
                <a:spcPct val="115000"/>
              </a:lnSpc>
              <a:spcBef>
                <a:spcPts val="1000"/>
              </a:spcBef>
              <a:spcAft>
                <a:spcPts val="1000"/>
              </a:spcAft>
              <a:buClr>
                <a:schemeClr val="dk1"/>
              </a:buClr>
              <a:buSzPts val="1400"/>
              <a:buChar char="▪"/>
              <a:defRPr>
                <a:solidFill>
                  <a:schemeClr val="dk1"/>
                </a:solidFill>
              </a:defRPr>
            </a:lvl9pPr>
          </a:lstStyle>
          <a:p>
            <a:endParaRPr/>
          </a:p>
        </p:txBody>
      </p:sp>
      <p:sp>
        <p:nvSpPr>
          <p:cNvPr id="95" name="Google Shape;95;g216b6e3f9b0_0_204"/>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96" name="Google Shape;96;g216b6e3f9b0_0_204"/>
          <p:cNvSpPr/>
          <p:nvPr/>
        </p:nvSpPr>
        <p:spPr>
          <a:xfrm>
            <a:off x="0" y="-2"/>
            <a:ext cx="97800" cy="92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16b6e3f9b0_0_204"/>
          <p:cNvSpPr/>
          <p:nvPr/>
        </p:nvSpPr>
        <p:spPr>
          <a:xfrm>
            <a:off x="0" y="-2"/>
            <a:ext cx="97800" cy="92400"/>
          </a:xfrm>
          <a:prstGeom prst="rect">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0 Chapter blue XS">
  <p:cSld name="CUSTOM_6_2_1_1">
    <p:bg>
      <p:bgPr>
        <a:solidFill>
          <a:srgbClr val="0000FF"/>
        </a:solidFill>
        <a:effectLst/>
      </p:bgPr>
    </p:bg>
    <p:spTree>
      <p:nvGrpSpPr>
        <p:cNvPr id="1" name="Shape 98"/>
        <p:cNvGrpSpPr/>
        <p:nvPr/>
      </p:nvGrpSpPr>
      <p:grpSpPr>
        <a:xfrm>
          <a:off x="0" y="0"/>
          <a:ext cx="0" cy="0"/>
          <a:chOff x="0" y="0"/>
          <a:chExt cx="0" cy="0"/>
        </a:xfrm>
      </p:grpSpPr>
      <p:sp>
        <p:nvSpPr>
          <p:cNvPr id="99" name="Google Shape;99;g216b6e3f9b0_0_21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100" name="Google Shape;100;g216b6e3f9b0_0_211"/>
          <p:cNvSpPr txBox="1">
            <a:spLocks noGrp="1"/>
          </p:cNvSpPr>
          <p:nvPr>
            <p:ph type="title"/>
          </p:nvPr>
        </p:nvSpPr>
        <p:spPr>
          <a:xfrm>
            <a:off x="411830" y="356294"/>
            <a:ext cx="8355900" cy="4086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3200"/>
              <a:buNone/>
              <a:defRPr sz="3200" b="1">
                <a:solidFill>
                  <a:srgbClr val="FFFFFF"/>
                </a:solidFill>
              </a:defRPr>
            </a:lvl1pPr>
            <a:lvl2pPr lvl="1" algn="l">
              <a:lnSpc>
                <a:spcPct val="100000"/>
              </a:lnSpc>
              <a:spcBef>
                <a:spcPts val="0"/>
              </a:spcBef>
              <a:spcAft>
                <a:spcPts val="0"/>
              </a:spcAft>
              <a:buClr>
                <a:srgbClr val="FFFFFF"/>
              </a:buClr>
              <a:buSzPts val="3200"/>
              <a:buNone/>
              <a:defRPr sz="3200" b="1">
                <a:solidFill>
                  <a:srgbClr val="FFFFFF"/>
                </a:solidFill>
              </a:defRPr>
            </a:lvl2pPr>
            <a:lvl3pPr lvl="2" algn="l">
              <a:lnSpc>
                <a:spcPct val="100000"/>
              </a:lnSpc>
              <a:spcBef>
                <a:spcPts val="0"/>
              </a:spcBef>
              <a:spcAft>
                <a:spcPts val="0"/>
              </a:spcAft>
              <a:buClr>
                <a:srgbClr val="FFFFFF"/>
              </a:buClr>
              <a:buSzPts val="3200"/>
              <a:buNone/>
              <a:defRPr sz="3200" b="1">
                <a:solidFill>
                  <a:srgbClr val="FFFFFF"/>
                </a:solidFill>
              </a:defRPr>
            </a:lvl3pPr>
            <a:lvl4pPr lvl="3" algn="l">
              <a:lnSpc>
                <a:spcPct val="100000"/>
              </a:lnSpc>
              <a:spcBef>
                <a:spcPts val="0"/>
              </a:spcBef>
              <a:spcAft>
                <a:spcPts val="0"/>
              </a:spcAft>
              <a:buClr>
                <a:srgbClr val="FFFFFF"/>
              </a:buClr>
              <a:buSzPts val="3200"/>
              <a:buNone/>
              <a:defRPr sz="3200" b="1">
                <a:solidFill>
                  <a:srgbClr val="FFFFFF"/>
                </a:solidFill>
              </a:defRPr>
            </a:lvl4pPr>
            <a:lvl5pPr lvl="4" algn="l">
              <a:lnSpc>
                <a:spcPct val="100000"/>
              </a:lnSpc>
              <a:spcBef>
                <a:spcPts val="0"/>
              </a:spcBef>
              <a:spcAft>
                <a:spcPts val="0"/>
              </a:spcAft>
              <a:buClr>
                <a:srgbClr val="FFFFFF"/>
              </a:buClr>
              <a:buSzPts val="3200"/>
              <a:buNone/>
              <a:defRPr sz="3200" b="1">
                <a:solidFill>
                  <a:srgbClr val="FFFFFF"/>
                </a:solidFill>
              </a:defRPr>
            </a:lvl5pPr>
            <a:lvl6pPr lvl="5" algn="l">
              <a:lnSpc>
                <a:spcPct val="100000"/>
              </a:lnSpc>
              <a:spcBef>
                <a:spcPts val="0"/>
              </a:spcBef>
              <a:spcAft>
                <a:spcPts val="0"/>
              </a:spcAft>
              <a:buClr>
                <a:srgbClr val="FFFFFF"/>
              </a:buClr>
              <a:buSzPts val="3200"/>
              <a:buNone/>
              <a:defRPr sz="3200" b="1">
                <a:solidFill>
                  <a:srgbClr val="FFFFFF"/>
                </a:solidFill>
              </a:defRPr>
            </a:lvl6pPr>
            <a:lvl7pPr lvl="6" algn="l">
              <a:lnSpc>
                <a:spcPct val="100000"/>
              </a:lnSpc>
              <a:spcBef>
                <a:spcPts val="0"/>
              </a:spcBef>
              <a:spcAft>
                <a:spcPts val="0"/>
              </a:spcAft>
              <a:buClr>
                <a:srgbClr val="FFFFFF"/>
              </a:buClr>
              <a:buSzPts val="3200"/>
              <a:buNone/>
              <a:defRPr sz="3200" b="1">
                <a:solidFill>
                  <a:srgbClr val="FFFFFF"/>
                </a:solidFill>
              </a:defRPr>
            </a:lvl7pPr>
            <a:lvl8pPr lvl="7" algn="l">
              <a:lnSpc>
                <a:spcPct val="100000"/>
              </a:lnSpc>
              <a:spcBef>
                <a:spcPts val="0"/>
              </a:spcBef>
              <a:spcAft>
                <a:spcPts val="0"/>
              </a:spcAft>
              <a:buClr>
                <a:srgbClr val="FFFFFF"/>
              </a:buClr>
              <a:buSzPts val="3200"/>
              <a:buNone/>
              <a:defRPr sz="3200" b="1">
                <a:solidFill>
                  <a:srgbClr val="FFFFFF"/>
                </a:solidFill>
              </a:defRPr>
            </a:lvl8pPr>
            <a:lvl9pPr lvl="8" algn="l">
              <a:lnSpc>
                <a:spcPct val="100000"/>
              </a:lnSpc>
              <a:spcBef>
                <a:spcPts val="0"/>
              </a:spcBef>
              <a:spcAft>
                <a:spcPts val="0"/>
              </a:spcAft>
              <a:buClr>
                <a:srgbClr val="FFFFFF"/>
              </a:buClr>
              <a:buSzPts val="3200"/>
              <a:buNone/>
              <a:defRPr sz="3200" b="1">
                <a:solidFill>
                  <a:srgbClr val="FFFFFF"/>
                </a:solidFill>
              </a:defRPr>
            </a:lvl9pPr>
          </a:lstStyle>
          <a:p>
            <a:endParaRPr/>
          </a:p>
        </p:txBody>
      </p:sp>
      <p:sp>
        <p:nvSpPr>
          <p:cNvPr id="101" name="Google Shape;101;g216b6e3f9b0_0_211"/>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0 Title blue">
  <p:cSld name="TITLE_1_2">
    <p:bg>
      <p:bgPr>
        <a:solidFill>
          <a:srgbClr val="0000FF"/>
        </a:solidFill>
        <a:effectLst/>
      </p:bgPr>
    </p:bg>
    <p:spTree>
      <p:nvGrpSpPr>
        <p:cNvPr id="1" name="Shape 15"/>
        <p:cNvGrpSpPr/>
        <p:nvPr/>
      </p:nvGrpSpPr>
      <p:grpSpPr>
        <a:xfrm>
          <a:off x="0" y="0"/>
          <a:ext cx="0" cy="0"/>
          <a:chOff x="0" y="0"/>
          <a:chExt cx="0" cy="0"/>
        </a:xfrm>
      </p:grpSpPr>
      <p:sp>
        <p:nvSpPr>
          <p:cNvPr id="16" name="Google Shape;16;g216b6e3f9b0_0_123"/>
          <p:cNvSpPr txBox="1">
            <a:spLocks noGrp="1"/>
          </p:cNvSpPr>
          <p:nvPr>
            <p:ph type="ctrTitle"/>
          </p:nvPr>
        </p:nvSpPr>
        <p:spPr>
          <a:xfrm>
            <a:off x="403575" y="1495700"/>
            <a:ext cx="7419300" cy="16320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FFFFFF"/>
              </a:buClr>
              <a:buSzPts val="4000"/>
              <a:buNone/>
              <a:defRPr sz="4000" b="1">
                <a:solidFill>
                  <a:srgbClr val="FFFFFF"/>
                </a:solidFill>
              </a:defRPr>
            </a:lvl1pPr>
            <a:lvl2pPr lvl="1" algn="ctr">
              <a:lnSpc>
                <a:spcPct val="90000"/>
              </a:lnSpc>
              <a:spcBef>
                <a:spcPts val="0"/>
              </a:spcBef>
              <a:spcAft>
                <a:spcPts val="0"/>
              </a:spcAft>
              <a:buClr>
                <a:srgbClr val="FFFFFF"/>
              </a:buClr>
              <a:buSzPts val="5200"/>
              <a:buNone/>
              <a:defRPr sz="5200" b="1">
                <a:solidFill>
                  <a:srgbClr val="FFFFFF"/>
                </a:solidFill>
              </a:defRPr>
            </a:lvl2pPr>
            <a:lvl3pPr lvl="2" algn="ctr">
              <a:lnSpc>
                <a:spcPct val="90000"/>
              </a:lnSpc>
              <a:spcBef>
                <a:spcPts val="0"/>
              </a:spcBef>
              <a:spcAft>
                <a:spcPts val="0"/>
              </a:spcAft>
              <a:buClr>
                <a:srgbClr val="FFFFFF"/>
              </a:buClr>
              <a:buSzPts val="5200"/>
              <a:buNone/>
              <a:defRPr sz="5200" b="1">
                <a:solidFill>
                  <a:srgbClr val="FFFFFF"/>
                </a:solidFill>
              </a:defRPr>
            </a:lvl3pPr>
            <a:lvl4pPr lvl="3" algn="ctr">
              <a:lnSpc>
                <a:spcPct val="90000"/>
              </a:lnSpc>
              <a:spcBef>
                <a:spcPts val="0"/>
              </a:spcBef>
              <a:spcAft>
                <a:spcPts val="0"/>
              </a:spcAft>
              <a:buClr>
                <a:srgbClr val="FFFFFF"/>
              </a:buClr>
              <a:buSzPts val="5200"/>
              <a:buNone/>
              <a:defRPr sz="5200" b="1">
                <a:solidFill>
                  <a:srgbClr val="FFFFFF"/>
                </a:solidFill>
              </a:defRPr>
            </a:lvl4pPr>
            <a:lvl5pPr lvl="4" algn="ctr">
              <a:lnSpc>
                <a:spcPct val="90000"/>
              </a:lnSpc>
              <a:spcBef>
                <a:spcPts val="0"/>
              </a:spcBef>
              <a:spcAft>
                <a:spcPts val="0"/>
              </a:spcAft>
              <a:buClr>
                <a:srgbClr val="FFFFFF"/>
              </a:buClr>
              <a:buSzPts val="5200"/>
              <a:buNone/>
              <a:defRPr sz="5200" b="1">
                <a:solidFill>
                  <a:srgbClr val="FFFFFF"/>
                </a:solidFill>
              </a:defRPr>
            </a:lvl5pPr>
            <a:lvl6pPr lvl="5" algn="ctr">
              <a:lnSpc>
                <a:spcPct val="90000"/>
              </a:lnSpc>
              <a:spcBef>
                <a:spcPts val="0"/>
              </a:spcBef>
              <a:spcAft>
                <a:spcPts val="0"/>
              </a:spcAft>
              <a:buClr>
                <a:srgbClr val="FFFFFF"/>
              </a:buClr>
              <a:buSzPts val="5200"/>
              <a:buNone/>
              <a:defRPr sz="5200" b="1">
                <a:solidFill>
                  <a:srgbClr val="FFFFFF"/>
                </a:solidFill>
              </a:defRPr>
            </a:lvl6pPr>
            <a:lvl7pPr lvl="6" algn="ctr">
              <a:lnSpc>
                <a:spcPct val="90000"/>
              </a:lnSpc>
              <a:spcBef>
                <a:spcPts val="0"/>
              </a:spcBef>
              <a:spcAft>
                <a:spcPts val="0"/>
              </a:spcAft>
              <a:buClr>
                <a:srgbClr val="FFFFFF"/>
              </a:buClr>
              <a:buSzPts val="5200"/>
              <a:buNone/>
              <a:defRPr sz="5200" b="1">
                <a:solidFill>
                  <a:srgbClr val="FFFFFF"/>
                </a:solidFill>
              </a:defRPr>
            </a:lvl7pPr>
            <a:lvl8pPr lvl="7" algn="ctr">
              <a:lnSpc>
                <a:spcPct val="90000"/>
              </a:lnSpc>
              <a:spcBef>
                <a:spcPts val="0"/>
              </a:spcBef>
              <a:spcAft>
                <a:spcPts val="0"/>
              </a:spcAft>
              <a:buClr>
                <a:srgbClr val="FFFFFF"/>
              </a:buClr>
              <a:buSzPts val="5200"/>
              <a:buNone/>
              <a:defRPr sz="5200" b="1">
                <a:solidFill>
                  <a:srgbClr val="FFFFFF"/>
                </a:solidFill>
              </a:defRPr>
            </a:lvl8pPr>
            <a:lvl9pPr lvl="8" algn="ctr">
              <a:lnSpc>
                <a:spcPct val="90000"/>
              </a:lnSpc>
              <a:spcBef>
                <a:spcPts val="0"/>
              </a:spcBef>
              <a:spcAft>
                <a:spcPts val="0"/>
              </a:spcAft>
              <a:buClr>
                <a:srgbClr val="FFFFFF"/>
              </a:buClr>
              <a:buSzPts val="5200"/>
              <a:buNone/>
              <a:defRPr sz="5200" b="1">
                <a:solidFill>
                  <a:srgbClr val="FFFFFF"/>
                </a:solidFill>
              </a:defRPr>
            </a:lvl9pPr>
          </a:lstStyle>
          <a:p>
            <a:endParaRPr/>
          </a:p>
        </p:txBody>
      </p:sp>
      <p:sp>
        <p:nvSpPr>
          <p:cNvPr id="17" name="Google Shape;17;g216b6e3f9b0_0_123"/>
          <p:cNvSpPr txBox="1">
            <a:spLocks noGrp="1"/>
          </p:cNvSpPr>
          <p:nvPr>
            <p:ph type="subTitle" idx="1"/>
          </p:nvPr>
        </p:nvSpPr>
        <p:spPr>
          <a:xfrm>
            <a:off x="412525" y="3299875"/>
            <a:ext cx="74193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FFFFFF"/>
              </a:buClr>
              <a:buSzPts val="2200"/>
              <a:buNone/>
              <a:defRPr sz="2200">
                <a:solidFill>
                  <a:srgbClr val="FFFFFF"/>
                </a:solidFill>
              </a:defRPr>
            </a:lvl1pPr>
            <a:lvl2pPr lvl="1" algn="l">
              <a:lnSpc>
                <a:spcPct val="115000"/>
              </a:lnSpc>
              <a:spcBef>
                <a:spcPts val="0"/>
              </a:spcBef>
              <a:spcAft>
                <a:spcPts val="0"/>
              </a:spcAft>
              <a:buClr>
                <a:srgbClr val="FFFFFF"/>
              </a:buClr>
              <a:buSzPts val="2800"/>
              <a:buNone/>
              <a:defRPr sz="2800">
                <a:solidFill>
                  <a:srgbClr val="FFFFFF"/>
                </a:solidFill>
              </a:defRPr>
            </a:lvl2pPr>
            <a:lvl3pPr lvl="2" algn="l">
              <a:lnSpc>
                <a:spcPct val="115000"/>
              </a:lnSpc>
              <a:spcBef>
                <a:spcPts val="0"/>
              </a:spcBef>
              <a:spcAft>
                <a:spcPts val="0"/>
              </a:spcAft>
              <a:buClr>
                <a:srgbClr val="FFFFFF"/>
              </a:buClr>
              <a:buSzPts val="2800"/>
              <a:buNone/>
              <a:defRPr sz="2800">
                <a:solidFill>
                  <a:srgbClr val="FFFFFF"/>
                </a:solidFill>
              </a:defRPr>
            </a:lvl3pPr>
            <a:lvl4pPr lvl="3" algn="l">
              <a:lnSpc>
                <a:spcPct val="115000"/>
              </a:lnSpc>
              <a:spcBef>
                <a:spcPts val="0"/>
              </a:spcBef>
              <a:spcAft>
                <a:spcPts val="0"/>
              </a:spcAft>
              <a:buClr>
                <a:srgbClr val="FFFFFF"/>
              </a:buClr>
              <a:buSzPts val="2800"/>
              <a:buNone/>
              <a:defRPr sz="2800">
                <a:solidFill>
                  <a:srgbClr val="FFFFFF"/>
                </a:solidFill>
              </a:defRPr>
            </a:lvl4pPr>
            <a:lvl5pPr lvl="4" algn="l">
              <a:lnSpc>
                <a:spcPct val="115000"/>
              </a:lnSpc>
              <a:spcBef>
                <a:spcPts val="0"/>
              </a:spcBef>
              <a:spcAft>
                <a:spcPts val="0"/>
              </a:spcAft>
              <a:buClr>
                <a:srgbClr val="FFFFFF"/>
              </a:buClr>
              <a:buSzPts val="2800"/>
              <a:buNone/>
              <a:defRPr sz="2800">
                <a:solidFill>
                  <a:srgbClr val="FFFFFF"/>
                </a:solidFill>
              </a:defRPr>
            </a:lvl5pPr>
            <a:lvl6pPr lvl="5" algn="l">
              <a:lnSpc>
                <a:spcPct val="115000"/>
              </a:lnSpc>
              <a:spcBef>
                <a:spcPts val="0"/>
              </a:spcBef>
              <a:spcAft>
                <a:spcPts val="0"/>
              </a:spcAft>
              <a:buClr>
                <a:srgbClr val="FFFFFF"/>
              </a:buClr>
              <a:buSzPts val="2800"/>
              <a:buNone/>
              <a:defRPr sz="2800">
                <a:solidFill>
                  <a:srgbClr val="FFFFFF"/>
                </a:solidFill>
              </a:defRPr>
            </a:lvl6pPr>
            <a:lvl7pPr lvl="6" algn="l">
              <a:lnSpc>
                <a:spcPct val="115000"/>
              </a:lnSpc>
              <a:spcBef>
                <a:spcPts val="0"/>
              </a:spcBef>
              <a:spcAft>
                <a:spcPts val="0"/>
              </a:spcAft>
              <a:buClr>
                <a:srgbClr val="FFFFFF"/>
              </a:buClr>
              <a:buSzPts val="2800"/>
              <a:buNone/>
              <a:defRPr sz="2800">
                <a:solidFill>
                  <a:srgbClr val="FFFFFF"/>
                </a:solidFill>
              </a:defRPr>
            </a:lvl7pPr>
            <a:lvl8pPr lvl="7" algn="l">
              <a:lnSpc>
                <a:spcPct val="115000"/>
              </a:lnSpc>
              <a:spcBef>
                <a:spcPts val="0"/>
              </a:spcBef>
              <a:spcAft>
                <a:spcPts val="0"/>
              </a:spcAft>
              <a:buClr>
                <a:srgbClr val="FFFFFF"/>
              </a:buClr>
              <a:buSzPts val="2800"/>
              <a:buNone/>
              <a:defRPr sz="2800">
                <a:solidFill>
                  <a:srgbClr val="FFFFFF"/>
                </a:solidFill>
              </a:defRPr>
            </a:lvl8pPr>
            <a:lvl9pPr lvl="8" algn="l">
              <a:lnSpc>
                <a:spcPct val="115000"/>
              </a:lnSpc>
              <a:spcBef>
                <a:spcPts val="0"/>
              </a:spcBef>
              <a:spcAft>
                <a:spcPts val="0"/>
              </a:spcAft>
              <a:buClr>
                <a:srgbClr val="FFFFFF"/>
              </a:buClr>
              <a:buSzPts val="2800"/>
              <a:buNone/>
              <a:defRPr sz="2800">
                <a:solidFill>
                  <a:srgbClr val="FFFFFF"/>
                </a:solidFill>
              </a:defRPr>
            </a:lvl9pPr>
          </a:lstStyle>
          <a:p>
            <a:endParaRPr/>
          </a:p>
        </p:txBody>
      </p:sp>
      <p:pic>
        <p:nvPicPr>
          <p:cNvPr id="18" name="Google Shape;18;g216b6e3f9b0_0_123"/>
          <p:cNvPicPr preferRelativeResize="0"/>
          <p:nvPr/>
        </p:nvPicPr>
        <p:blipFill rotWithShape="1">
          <a:blip r:embed="rId2">
            <a:alphaModFix/>
          </a:blip>
          <a:srcRect/>
          <a:stretch/>
        </p:blipFill>
        <p:spPr>
          <a:xfrm>
            <a:off x="430425" y="450000"/>
            <a:ext cx="873525" cy="8735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0 Heading + Text 6 1">
  <p:cSld name="CUSTOM_5_19">
    <p:spTree>
      <p:nvGrpSpPr>
        <p:cNvPr id="1" name="Shape 102"/>
        <p:cNvGrpSpPr/>
        <p:nvPr/>
      </p:nvGrpSpPr>
      <p:grpSpPr>
        <a:xfrm>
          <a:off x="0" y="0"/>
          <a:ext cx="0" cy="0"/>
          <a:chOff x="0" y="0"/>
          <a:chExt cx="0" cy="0"/>
        </a:xfrm>
      </p:grpSpPr>
      <p:sp>
        <p:nvSpPr>
          <p:cNvPr id="103" name="Google Shape;103;g216b6e3f9b0_0_21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104" name="Google Shape;104;g216b6e3f9b0_0_215"/>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105" name="Google Shape;105;g216b6e3f9b0_0_215"/>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6" name="Google Shape;106;g216b6e3f9b0_0_215"/>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Inhalt 3 Spalten">
  <p:cSld name="Inhalt 3 Spalten">
    <p:bg>
      <p:bgPr>
        <a:solidFill>
          <a:schemeClr val="lt1"/>
        </a:solidFill>
        <a:effectLst/>
      </p:bgPr>
    </p:bg>
    <p:spTree>
      <p:nvGrpSpPr>
        <p:cNvPr id="1" name="Shape 111"/>
        <p:cNvGrpSpPr/>
        <p:nvPr/>
      </p:nvGrpSpPr>
      <p:grpSpPr>
        <a:xfrm>
          <a:off x="0" y="0"/>
          <a:ext cx="0" cy="0"/>
          <a:chOff x="0" y="0"/>
          <a:chExt cx="0" cy="0"/>
        </a:xfrm>
      </p:grpSpPr>
      <p:sp>
        <p:nvSpPr>
          <p:cNvPr id="112" name="Google Shape;112;p33"/>
          <p:cNvSpPr txBox="1">
            <a:spLocks noGrp="1"/>
          </p:cNvSpPr>
          <p:nvPr>
            <p:ph type="body" idx="1"/>
          </p:nvPr>
        </p:nvSpPr>
        <p:spPr>
          <a:xfrm>
            <a:off x="485712" y="2160003"/>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3" name="Google Shape;113;p33"/>
          <p:cNvSpPr txBox="1">
            <a:spLocks noGrp="1"/>
          </p:cNvSpPr>
          <p:nvPr>
            <p:ph type="body" idx="2"/>
          </p:nvPr>
        </p:nvSpPr>
        <p:spPr>
          <a:xfrm>
            <a:off x="6119174"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Noto Sans"/>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Noto Sans"/>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Noto Sans"/>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4" name="Google Shape;114;p33"/>
          <p:cNvSpPr txBox="1">
            <a:spLocks noGrp="1"/>
          </p:cNvSpPr>
          <p:nvPr>
            <p:ph type="body" idx="3"/>
          </p:nvPr>
        </p:nvSpPr>
        <p:spPr>
          <a:xfrm>
            <a:off x="3302443"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5" name="Google Shape;115;p33"/>
          <p:cNvSpPr txBox="1">
            <a:spLocks noGrp="1"/>
          </p:cNvSpPr>
          <p:nvPr>
            <p:ph type="body" idx="4"/>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6" name="Google Shape;116;p3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Aufmacher mit Bild">
  <p:cSld name="Aufmacher mit Bild">
    <p:bg>
      <p:bgPr>
        <a:solidFill>
          <a:schemeClr val="dk2"/>
        </a:solidFill>
        <a:effectLst/>
      </p:bgPr>
    </p:bg>
    <p:spTree>
      <p:nvGrpSpPr>
        <p:cNvPr id="1" name="Shape 117"/>
        <p:cNvGrpSpPr/>
        <p:nvPr/>
      </p:nvGrpSpPr>
      <p:grpSpPr>
        <a:xfrm>
          <a:off x="0" y="0"/>
          <a:ext cx="0" cy="0"/>
          <a:chOff x="0" y="0"/>
          <a:chExt cx="0" cy="0"/>
        </a:xfrm>
      </p:grpSpPr>
      <p:sp>
        <p:nvSpPr>
          <p:cNvPr id="118" name="Google Shape;118;p35"/>
          <p:cNvSpPr>
            <a:spLocks noGrp="1"/>
          </p:cNvSpPr>
          <p:nvPr>
            <p:ph type="pic" idx="2"/>
          </p:nvPr>
        </p:nvSpPr>
        <p:spPr>
          <a:xfrm>
            <a:off x="6130909" y="3"/>
            <a:ext cx="3012900" cy="278400"/>
          </a:xfrm>
          <a:prstGeom prst="rect">
            <a:avLst/>
          </a:prstGeom>
          <a:noFill/>
          <a:ln>
            <a:noFill/>
          </a:ln>
        </p:spPr>
      </p:sp>
      <p:sp>
        <p:nvSpPr>
          <p:cNvPr id="119" name="Google Shape;119;p35"/>
          <p:cNvSpPr txBox="1">
            <a:spLocks noGrp="1"/>
          </p:cNvSpPr>
          <p:nvPr>
            <p:ph type="title"/>
          </p:nvPr>
        </p:nvSpPr>
        <p:spPr>
          <a:xfrm>
            <a:off x="620920" y="1134002"/>
            <a:ext cx="45219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20" name="Google Shape;120;p35"/>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6 Punkte Logo - weiß">
  <p:cSld name="1_6 Punkte Logo - weiß">
    <p:bg>
      <p:bgPr>
        <a:solidFill>
          <a:schemeClr val="lt1"/>
        </a:solidFill>
        <a:effectLst/>
      </p:bgPr>
    </p:bg>
    <p:spTree>
      <p:nvGrpSpPr>
        <p:cNvPr id="1" name="Shape 121"/>
        <p:cNvGrpSpPr/>
        <p:nvPr/>
      </p:nvGrpSpPr>
      <p:grpSpPr>
        <a:xfrm>
          <a:off x="0" y="0"/>
          <a:ext cx="0" cy="0"/>
          <a:chOff x="0" y="0"/>
          <a:chExt cx="0" cy="0"/>
        </a:xfrm>
      </p:grpSpPr>
      <p:pic>
        <p:nvPicPr>
          <p:cNvPr id="122" name="Google Shape;122;p36"/>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123" name="Google Shape;123;p36"/>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124" name="Google Shape;124;p36"/>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p:bg>
      <p:bgPr>
        <a:solidFill>
          <a:schemeClr val="lt1"/>
        </a:solidFill>
        <a:effectLst/>
      </p:bgPr>
    </p:bg>
    <p:spTree>
      <p:nvGrpSpPr>
        <p:cNvPr id="1" name="Shape 125"/>
        <p:cNvGrpSpPr/>
        <p:nvPr/>
      </p:nvGrpSpPr>
      <p:grpSpPr>
        <a:xfrm>
          <a:off x="0" y="0"/>
          <a:ext cx="0" cy="0"/>
          <a:chOff x="0" y="0"/>
          <a:chExt cx="0" cy="0"/>
        </a:xfrm>
      </p:grpSpPr>
      <p:pic>
        <p:nvPicPr>
          <p:cNvPr id="126" name="Google Shape;126;p34"/>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127" name="Google Shape;127;p34"/>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128" name="Google Shape;128;p34"/>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Horizontale Freifläche - blau">
  <p:cSld name="Horizontale Freifläche - blau">
    <p:bg>
      <p:bgPr>
        <a:solidFill>
          <a:schemeClr val="dk1"/>
        </a:solidFill>
        <a:effectLst/>
      </p:bgPr>
    </p:bg>
    <p:spTree>
      <p:nvGrpSpPr>
        <p:cNvPr id="1" name="Shape 129"/>
        <p:cNvGrpSpPr/>
        <p:nvPr/>
      </p:nvGrpSpPr>
      <p:grpSpPr>
        <a:xfrm>
          <a:off x="0" y="0"/>
          <a:ext cx="0" cy="0"/>
          <a:chOff x="0" y="0"/>
          <a:chExt cx="0" cy="0"/>
        </a:xfrm>
      </p:grpSpPr>
      <p:sp>
        <p:nvSpPr>
          <p:cNvPr id="130" name="Google Shape;130;g191735ffcaa_0_245"/>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31" name="Google Shape;131;g191735ffcaa_0_245"/>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32" name="Google Shape;132;g191735ffcaa_0_24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2">
    <p:bg>
      <p:bgPr>
        <a:solidFill>
          <a:schemeClr val="lt1"/>
        </a:solidFill>
        <a:effectLst/>
      </p:bgPr>
    </p:bg>
    <p:spTree>
      <p:nvGrpSpPr>
        <p:cNvPr id="1" name="Shape 133"/>
        <p:cNvGrpSpPr/>
        <p:nvPr/>
      </p:nvGrpSpPr>
      <p:grpSpPr>
        <a:xfrm>
          <a:off x="0" y="0"/>
          <a:ext cx="0" cy="0"/>
          <a:chOff x="0" y="0"/>
          <a:chExt cx="0" cy="0"/>
        </a:xfrm>
      </p:grpSpPr>
      <p:pic>
        <p:nvPicPr>
          <p:cNvPr id="134" name="Google Shape;134;p27"/>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135" name="Google Shape;135;p27"/>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136" name="Google Shape;136;p27"/>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0 Heading 2">
  <p:cSld name="CUSTOM_10_1">
    <p:spTree>
      <p:nvGrpSpPr>
        <p:cNvPr id="1" name="Shape 137"/>
        <p:cNvGrpSpPr/>
        <p:nvPr/>
      </p:nvGrpSpPr>
      <p:grpSpPr>
        <a:xfrm>
          <a:off x="0" y="0"/>
          <a:ext cx="0" cy="0"/>
          <a:chOff x="0" y="0"/>
          <a:chExt cx="0" cy="0"/>
        </a:xfrm>
      </p:grpSpPr>
      <p:sp>
        <p:nvSpPr>
          <p:cNvPr id="138" name="Google Shape;138;g2195f4ea3fc_0_10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139" name="Google Shape;139;g2195f4ea3fc_0_108"/>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140" name="Google Shape;140;g2195f4ea3fc_0_108"/>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0 Empty">
  <p:cSld name="BLANK_1_1">
    <p:spTree>
      <p:nvGrpSpPr>
        <p:cNvPr id="1" name="Shape 141"/>
        <p:cNvGrpSpPr/>
        <p:nvPr/>
      </p:nvGrpSpPr>
      <p:grpSpPr>
        <a:xfrm>
          <a:off x="0" y="0"/>
          <a:ext cx="0" cy="0"/>
          <a:chOff x="0" y="0"/>
          <a:chExt cx="0" cy="0"/>
        </a:xfrm>
      </p:grpSpPr>
      <p:sp>
        <p:nvSpPr>
          <p:cNvPr id="142" name="Google Shape;142;p6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0 Chapter blue M">
  <p:cSld name="CUSTOM_6_2">
    <p:bg>
      <p:bgPr>
        <a:solidFill>
          <a:srgbClr val="0000FF"/>
        </a:solidFill>
        <a:effectLst/>
      </p:bgPr>
    </p:bg>
    <p:spTree>
      <p:nvGrpSpPr>
        <p:cNvPr id="1" name="Shape 143"/>
        <p:cNvGrpSpPr/>
        <p:nvPr/>
      </p:nvGrpSpPr>
      <p:grpSpPr>
        <a:xfrm>
          <a:off x="0" y="0"/>
          <a:ext cx="0" cy="0"/>
          <a:chOff x="0" y="0"/>
          <a:chExt cx="0" cy="0"/>
        </a:xfrm>
      </p:grpSpPr>
      <p:sp>
        <p:nvSpPr>
          <p:cNvPr id="144" name="Google Shape;144;p3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145" name="Google Shape;145;p37"/>
          <p:cNvSpPr txBox="1">
            <a:spLocks noGrp="1"/>
          </p:cNvSpPr>
          <p:nvPr>
            <p:ph type="title"/>
          </p:nvPr>
        </p:nvSpPr>
        <p:spPr>
          <a:xfrm>
            <a:off x="376041" y="329453"/>
            <a:ext cx="8355900" cy="4086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7200"/>
              <a:buNone/>
              <a:defRPr sz="7200" b="1">
                <a:solidFill>
                  <a:srgbClr val="FFFFFF"/>
                </a:solidFill>
              </a:defRPr>
            </a:lvl1pPr>
            <a:lvl2pPr lvl="1" algn="l">
              <a:lnSpc>
                <a:spcPct val="90000"/>
              </a:lnSpc>
              <a:spcBef>
                <a:spcPts val="0"/>
              </a:spcBef>
              <a:spcAft>
                <a:spcPts val="0"/>
              </a:spcAft>
              <a:buClr>
                <a:srgbClr val="FFFFFF"/>
              </a:buClr>
              <a:buSzPts val="7200"/>
              <a:buNone/>
              <a:defRPr sz="7200" b="1">
                <a:solidFill>
                  <a:srgbClr val="FFFFFF"/>
                </a:solidFill>
              </a:defRPr>
            </a:lvl2pPr>
            <a:lvl3pPr lvl="2" algn="l">
              <a:lnSpc>
                <a:spcPct val="90000"/>
              </a:lnSpc>
              <a:spcBef>
                <a:spcPts val="0"/>
              </a:spcBef>
              <a:spcAft>
                <a:spcPts val="0"/>
              </a:spcAft>
              <a:buClr>
                <a:srgbClr val="FFFFFF"/>
              </a:buClr>
              <a:buSzPts val="7200"/>
              <a:buNone/>
              <a:defRPr sz="7200" b="1">
                <a:solidFill>
                  <a:srgbClr val="FFFFFF"/>
                </a:solidFill>
              </a:defRPr>
            </a:lvl3pPr>
            <a:lvl4pPr lvl="3" algn="l">
              <a:lnSpc>
                <a:spcPct val="90000"/>
              </a:lnSpc>
              <a:spcBef>
                <a:spcPts val="0"/>
              </a:spcBef>
              <a:spcAft>
                <a:spcPts val="0"/>
              </a:spcAft>
              <a:buClr>
                <a:srgbClr val="FFFFFF"/>
              </a:buClr>
              <a:buSzPts val="7200"/>
              <a:buNone/>
              <a:defRPr sz="7200" b="1">
                <a:solidFill>
                  <a:srgbClr val="FFFFFF"/>
                </a:solidFill>
              </a:defRPr>
            </a:lvl4pPr>
            <a:lvl5pPr lvl="4" algn="l">
              <a:lnSpc>
                <a:spcPct val="90000"/>
              </a:lnSpc>
              <a:spcBef>
                <a:spcPts val="0"/>
              </a:spcBef>
              <a:spcAft>
                <a:spcPts val="0"/>
              </a:spcAft>
              <a:buClr>
                <a:srgbClr val="FFFFFF"/>
              </a:buClr>
              <a:buSzPts val="7200"/>
              <a:buNone/>
              <a:defRPr sz="7200" b="1">
                <a:solidFill>
                  <a:srgbClr val="FFFFFF"/>
                </a:solidFill>
              </a:defRPr>
            </a:lvl5pPr>
            <a:lvl6pPr lvl="5" algn="l">
              <a:lnSpc>
                <a:spcPct val="90000"/>
              </a:lnSpc>
              <a:spcBef>
                <a:spcPts val="0"/>
              </a:spcBef>
              <a:spcAft>
                <a:spcPts val="0"/>
              </a:spcAft>
              <a:buClr>
                <a:srgbClr val="FFFFFF"/>
              </a:buClr>
              <a:buSzPts val="7200"/>
              <a:buNone/>
              <a:defRPr sz="7200" b="1">
                <a:solidFill>
                  <a:srgbClr val="FFFFFF"/>
                </a:solidFill>
              </a:defRPr>
            </a:lvl6pPr>
            <a:lvl7pPr lvl="6" algn="l">
              <a:lnSpc>
                <a:spcPct val="90000"/>
              </a:lnSpc>
              <a:spcBef>
                <a:spcPts val="0"/>
              </a:spcBef>
              <a:spcAft>
                <a:spcPts val="0"/>
              </a:spcAft>
              <a:buClr>
                <a:srgbClr val="FFFFFF"/>
              </a:buClr>
              <a:buSzPts val="7200"/>
              <a:buNone/>
              <a:defRPr sz="7200" b="1">
                <a:solidFill>
                  <a:srgbClr val="FFFFFF"/>
                </a:solidFill>
              </a:defRPr>
            </a:lvl7pPr>
            <a:lvl8pPr lvl="7" algn="l">
              <a:lnSpc>
                <a:spcPct val="90000"/>
              </a:lnSpc>
              <a:spcBef>
                <a:spcPts val="0"/>
              </a:spcBef>
              <a:spcAft>
                <a:spcPts val="0"/>
              </a:spcAft>
              <a:buClr>
                <a:srgbClr val="FFFFFF"/>
              </a:buClr>
              <a:buSzPts val="7200"/>
              <a:buNone/>
              <a:defRPr sz="7200" b="1">
                <a:solidFill>
                  <a:srgbClr val="FFFFFF"/>
                </a:solidFill>
              </a:defRPr>
            </a:lvl8pPr>
            <a:lvl9pPr lvl="8" algn="l">
              <a:lnSpc>
                <a:spcPct val="90000"/>
              </a:lnSpc>
              <a:spcBef>
                <a:spcPts val="0"/>
              </a:spcBef>
              <a:spcAft>
                <a:spcPts val="0"/>
              </a:spcAft>
              <a:buClr>
                <a:srgbClr val="FFFFFF"/>
              </a:buClr>
              <a:buSzPts val="7200"/>
              <a:buNone/>
              <a:defRPr sz="7200" b="1">
                <a:solidFill>
                  <a:srgbClr val="FFFFFF"/>
                </a:solidFill>
              </a:defRPr>
            </a:lvl9pPr>
          </a:lstStyle>
          <a:p>
            <a:endParaRPr/>
          </a:p>
        </p:txBody>
      </p:sp>
      <p:sp>
        <p:nvSpPr>
          <p:cNvPr id="146" name="Google Shape;146;p37"/>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 Title light">
  <p:cSld name="CUSTOM_3">
    <p:spTree>
      <p:nvGrpSpPr>
        <p:cNvPr id="1" name="Shape 19"/>
        <p:cNvGrpSpPr/>
        <p:nvPr/>
      </p:nvGrpSpPr>
      <p:grpSpPr>
        <a:xfrm>
          <a:off x="0" y="0"/>
          <a:ext cx="0" cy="0"/>
          <a:chOff x="0" y="0"/>
          <a:chExt cx="0" cy="0"/>
        </a:xfrm>
      </p:grpSpPr>
      <p:pic>
        <p:nvPicPr>
          <p:cNvPr id="20" name="Google Shape;20;g216b6e3f9b0_0_127"/>
          <p:cNvPicPr preferRelativeResize="0"/>
          <p:nvPr/>
        </p:nvPicPr>
        <p:blipFill rotWithShape="1">
          <a:blip r:embed="rId2">
            <a:alphaModFix/>
          </a:blip>
          <a:srcRect l="128" r="129"/>
          <a:stretch/>
        </p:blipFill>
        <p:spPr>
          <a:xfrm>
            <a:off x="414000" y="4273200"/>
            <a:ext cx="948800" cy="492776"/>
          </a:xfrm>
          <a:prstGeom prst="rect">
            <a:avLst/>
          </a:prstGeom>
          <a:noFill/>
          <a:ln>
            <a:noFill/>
          </a:ln>
        </p:spPr>
      </p:pic>
      <p:sp>
        <p:nvSpPr>
          <p:cNvPr id="21" name="Google Shape;21;g216b6e3f9b0_0_127"/>
          <p:cNvSpPr txBox="1"/>
          <p:nvPr/>
        </p:nvSpPr>
        <p:spPr>
          <a:xfrm>
            <a:off x="1591400" y="4258800"/>
            <a:ext cx="2278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de-DE" sz="800" b="0" i="0" u="none" strike="noStrike" cap="none">
                <a:solidFill>
                  <a:srgbClr val="666666"/>
                </a:solidFill>
                <a:latin typeface="Inter"/>
                <a:ea typeface="Inter"/>
                <a:cs typeface="Inter"/>
                <a:sym typeface="Inter"/>
              </a:rPr>
              <a:t>Unter der Schirmherrschaft des Chefs des Bundeskanzleramtes, Prof. Dr. Helge Braun</a:t>
            </a:r>
            <a:endParaRPr sz="800" b="0" i="0" u="none" strike="noStrike" cap="none">
              <a:solidFill>
                <a:srgbClr val="666666"/>
              </a:solidFill>
              <a:latin typeface="Inter"/>
              <a:ea typeface="Inter"/>
              <a:cs typeface="Inter"/>
              <a:sym typeface="Inter"/>
            </a:endParaRPr>
          </a:p>
        </p:txBody>
      </p:sp>
      <p:sp>
        <p:nvSpPr>
          <p:cNvPr id="22" name="Google Shape;22;g216b6e3f9b0_0_127"/>
          <p:cNvSpPr txBox="1">
            <a:spLocks noGrp="1"/>
          </p:cNvSpPr>
          <p:nvPr>
            <p:ph type="ctrTitle"/>
          </p:nvPr>
        </p:nvSpPr>
        <p:spPr>
          <a:xfrm>
            <a:off x="403200" y="1495700"/>
            <a:ext cx="7419600" cy="16302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90000"/>
              </a:lnSpc>
              <a:spcBef>
                <a:spcPts val="0"/>
              </a:spcBef>
              <a:spcAft>
                <a:spcPts val="0"/>
              </a:spcAft>
              <a:buClr>
                <a:srgbClr val="0000FF"/>
              </a:buClr>
              <a:buSzPts val="5200"/>
              <a:buNone/>
              <a:defRPr sz="5200" b="1">
                <a:solidFill>
                  <a:srgbClr val="0000FF"/>
                </a:solidFill>
              </a:defRPr>
            </a:lvl2pPr>
            <a:lvl3pPr lvl="2" algn="ctr">
              <a:lnSpc>
                <a:spcPct val="90000"/>
              </a:lnSpc>
              <a:spcBef>
                <a:spcPts val="0"/>
              </a:spcBef>
              <a:spcAft>
                <a:spcPts val="0"/>
              </a:spcAft>
              <a:buClr>
                <a:srgbClr val="0000FF"/>
              </a:buClr>
              <a:buSzPts val="5200"/>
              <a:buNone/>
              <a:defRPr sz="5200" b="1">
                <a:solidFill>
                  <a:srgbClr val="0000FF"/>
                </a:solidFill>
              </a:defRPr>
            </a:lvl3pPr>
            <a:lvl4pPr lvl="3" algn="ctr">
              <a:lnSpc>
                <a:spcPct val="90000"/>
              </a:lnSpc>
              <a:spcBef>
                <a:spcPts val="0"/>
              </a:spcBef>
              <a:spcAft>
                <a:spcPts val="0"/>
              </a:spcAft>
              <a:buClr>
                <a:srgbClr val="0000FF"/>
              </a:buClr>
              <a:buSzPts val="5200"/>
              <a:buNone/>
              <a:defRPr sz="5200" b="1">
                <a:solidFill>
                  <a:srgbClr val="0000FF"/>
                </a:solidFill>
              </a:defRPr>
            </a:lvl4pPr>
            <a:lvl5pPr lvl="4" algn="ctr">
              <a:lnSpc>
                <a:spcPct val="90000"/>
              </a:lnSpc>
              <a:spcBef>
                <a:spcPts val="0"/>
              </a:spcBef>
              <a:spcAft>
                <a:spcPts val="0"/>
              </a:spcAft>
              <a:buClr>
                <a:srgbClr val="0000FF"/>
              </a:buClr>
              <a:buSzPts val="5200"/>
              <a:buNone/>
              <a:defRPr sz="5200" b="1">
                <a:solidFill>
                  <a:srgbClr val="0000FF"/>
                </a:solidFill>
              </a:defRPr>
            </a:lvl5pPr>
            <a:lvl6pPr lvl="5" algn="ctr">
              <a:lnSpc>
                <a:spcPct val="90000"/>
              </a:lnSpc>
              <a:spcBef>
                <a:spcPts val="0"/>
              </a:spcBef>
              <a:spcAft>
                <a:spcPts val="0"/>
              </a:spcAft>
              <a:buClr>
                <a:srgbClr val="0000FF"/>
              </a:buClr>
              <a:buSzPts val="5200"/>
              <a:buNone/>
              <a:defRPr sz="5200" b="1">
                <a:solidFill>
                  <a:srgbClr val="0000FF"/>
                </a:solidFill>
              </a:defRPr>
            </a:lvl6pPr>
            <a:lvl7pPr lvl="6" algn="ctr">
              <a:lnSpc>
                <a:spcPct val="90000"/>
              </a:lnSpc>
              <a:spcBef>
                <a:spcPts val="0"/>
              </a:spcBef>
              <a:spcAft>
                <a:spcPts val="0"/>
              </a:spcAft>
              <a:buClr>
                <a:srgbClr val="0000FF"/>
              </a:buClr>
              <a:buSzPts val="5200"/>
              <a:buNone/>
              <a:defRPr sz="5200" b="1">
                <a:solidFill>
                  <a:srgbClr val="0000FF"/>
                </a:solidFill>
              </a:defRPr>
            </a:lvl7pPr>
            <a:lvl8pPr lvl="7" algn="ctr">
              <a:lnSpc>
                <a:spcPct val="90000"/>
              </a:lnSpc>
              <a:spcBef>
                <a:spcPts val="0"/>
              </a:spcBef>
              <a:spcAft>
                <a:spcPts val="0"/>
              </a:spcAft>
              <a:buClr>
                <a:srgbClr val="0000FF"/>
              </a:buClr>
              <a:buSzPts val="5200"/>
              <a:buNone/>
              <a:defRPr sz="5200" b="1">
                <a:solidFill>
                  <a:srgbClr val="0000FF"/>
                </a:solidFill>
              </a:defRPr>
            </a:lvl8pPr>
            <a:lvl9pPr lvl="8" algn="ctr">
              <a:lnSpc>
                <a:spcPct val="90000"/>
              </a:lnSpc>
              <a:spcBef>
                <a:spcPts val="0"/>
              </a:spcBef>
              <a:spcAft>
                <a:spcPts val="0"/>
              </a:spcAft>
              <a:buClr>
                <a:srgbClr val="0000FF"/>
              </a:buClr>
              <a:buSzPts val="5200"/>
              <a:buNone/>
              <a:defRPr sz="5200" b="1">
                <a:solidFill>
                  <a:srgbClr val="0000FF"/>
                </a:solidFill>
              </a:defRPr>
            </a:lvl9pPr>
          </a:lstStyle>
          <a:p>
            <a:endParaRPr/>
          </a:p>
        </p:txBody>
      </p:sp>
      <p:sp>
        <p:nvSpPr>
          <p:cNvPr id="23" name="Google Shape;23;g216b6e3f9b0_0_127"/>
          <p:cNvSpPr txBox="1">
            <a:spLocks noGrp="1"/>
          </p:cNvSpPr>
          <p:nvPr>
            <p:ph type="subTitle" idx="1"/>
          </p:nvPr>
        </p:nvSpPr>
        <p:spPr>
          <a:xfrm>
            <a:off x="414000" y="3298800"/>
            <a:ext cx="74196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0000FF"/>
              </a:buClr>
              <a:buSzPts val="2200"/>
              <a:buNone/>
              <a:defRPr sz="2200">
                <a:solidFill>
                  <a:srgbClr val="0000FF"/>
                </a:solidFill>
              </a:defRPr>
            </a:lvl1pPr>
            <a:lvl2pPr lvl="1" algn="l">
              <a:lnSpc>
                <a:spcPct val="115000"/>
              </a:lnSpc>
              <a:spcBef>
                <a:spcPts val="0"/>
              </a:spcBef>
              <a:spcAft>
                <a:spcPts val="0"/>
              </a:spcAft>
              <a:buClr>
                <a:srgbClr val="0000FF"/>
              </a:buClr>
              <a:buSzPts val="2800"/>
              <a:buNone/>
              <a:defRPr sz="2800">
                <a:solidFill>
                  <a:srgbClr val="0000FF"/>
                </a:solidFill>
              </a:defRPr>
            </a:lvl2pPr>
            <a:lvl3pPr lvl="2" algn="l">
              <a:lnSpc>
                <a:spcPct val="115000"/>
              </a:lnSpc>
              <a:spcBef>
                <a:spcPts val="0"/>
              </a:spcBef>
              <a:spcAft>
                <a:spcPts val="0"/>
              </a:spcAft>
              <a:buClr>
                <a:srgbClr val="0000FF"/>
              </a:buClr>
              <a:buSzPts val="2800"/>
              <a:buNone/>
              <a:defRPr sz="2800">
                <a:solidFill>
                  <a:srgbClr val="0000FF"/>
                </a:solidFill>
              </a:defRPr>
            </a:lvl3pPr>
            <a:lvl4pPr lvl="3" algn="l">
              <a:lnSpc>
                <a:spcPct val="115000"/>
              </a:lnSpc>
              <a:spcBef>
                <a:spcPts val="0"/>
              </a:spcBef>
              <a:spcAft>
                <a:spcPts val="0"/>
              </a:spcAft>
              <a:buClr>
                <a:srgbClr val="0000FF"/>
              </a:buClr>
              <a:buSzPts val="2800"/>
              <a:buNone/>
              <a:defRPr sz="2800">
                <a:solidFill>
                  <a:srgbClr val="0000FF"/>
                </a:solidFill>
              </a:defRPr>
            </a:lvl4pPr>
            <a:lvl5pPr lvl="4" algn="l">
              <a:lnSpc>
                <a:spcPct val="115000"/>
              </a:lnSpc>
              <a:spcBef>
                <a:spcPts val="0"/>
              </a:spcBef>
              <a:spcAft>
                <a:spcPts val="0"/>
              </a:spcAft>
              <a:buClr>
                <a:srgbClr val="0000FF"/>
              </a:buClr>
              <a:buSzPts val="2800"/>
              <a:buNone/>
              <a:defRPr sz="2800">
                <a:solidFill>
                  <a:srgbClr val="0000FF"/>
                </a:solidFill>
              </a:defRPr>
            </a:lvl5pPr>
            <a:lvl6pPr lvl="5" algn="l">
              <a:lnSpc>
                <a:spcPct val="115000"/>
              </a:lnSpc>
              <a:spcBef>
                <a:spcPts val="0"/>
              </a:spcBef>
              <a:spcAft>
                <a:spcPts val="0"/>
              </a:spcAft>
              <a:buClr>
                <a:srgbClr val="0000FF"/>
              </a:buClr>
              <a:buSzPts val="2800"/>
              <a:buNone/>
              <a:defRPr sz="2800">
                <a:solidFill>
                  <a:srgbClr val="0000FF"/>
                </a:solidFill>
              </a:defRPr>
            </a:lvl6pPr>
            <a:lvl7pPr lvl="6" algn="l">
              <a:lnSpc>
                <a:spcPct val="115000"/>
              </a:lnSpc>
              <a:spcBef>
                <a:spcPts val="0"/>
              </a:spcBef>
              <a:spcAft>
                <a:spcPts val="0"/>
              </a:spcAft>
              <a:buClr>
                <a:srgbClr val="0000FF"/>
              </a:buClr>
              <a:buSzPts val="2800"/>
              <a:buNone/>
              <a:defRPr sz="2800">
                <a:solidFill>
                  <a:srgbClr val="0000FF"/>
                </a:solidFill>
              </a:defRPr>
            </a:lvl7pPr>
            <a:lvl8pPr lvl="7" algn="l">
              <a:lnSpc>
                <a:spcPct val="115000"/>
              </a:lnSpc>
              <a:spcBef>
                <a:spcPts val="0"/>
              </a:spcBef>
              <a:spcAft>
                <a:spcPts val="0"/>
              </a:spcAft>
              <a:buClr>
                <a:srgbClr val="0000FF"/>
              </a:buClr>
              <a:buSzPts val="2800"/>
              <a:buNone/>
              <a:defRPr sz="2800">
                <a:solidFill>
                  <a:srgbClr val="0000FF"/>
                </a:solidFill>
              </a:defRPr>
            </a:lvl8pPr>
            <a:lvl9pPr lvl="8" algn="l">
              <a:lnSpc>
                <a:spcPct val="115000"/>
              </a:lnSpc>
              <a:spcBef>
                <a:spcPts val="0"/>
              </a:spcBef>
              <a:spcAft>
                <a:spcPts val="0"/>
              </a:spcAft>
              <a:buClr>
                <a:srgbClr val="0000FF"/>
              </a:buClr>
              <a:buSzPts val="2800"/>
              <a:buNone/>
              <a:defRPr sz="2800">
                <a:solidFill>
                  <a:srgbClr val="0000FF"/>
                </a:solidFill>
              </a:defRPr>
            </a:lvl9pPr>
          </a:lstStyle>
          <a:p>
            <a:endParaRPr/>
          </a:p>
        </p:txBody>
      </p:sp>
      <p:pic>
        <p:nvPicPr>
          <p:cNvPr id="24" name="Google Shape;24;g216b6e3f9b0_0_127"/>
          <p:cNvPicPr preferRelativeResize="0"/>
          <p:nvPr/>
        </p:nvPicPr>
        <p:blipFill rotWithShape="1">
          <a:blip r:embed="rId3">
            <a:alphaModFix/>
          </a:blip>
          <a:srcRect/>
          <a:stretch/>
        </p:blipFill>
        <p:spPr>
          <a:xfrm>
            <a:off x="430425" y="450000"/>
            <a:ext cx="874800" cy="8748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elfolie">
  <p:cSld name="Titelfolie">
    <p:bg>
      <p:bgPr>
        <a:solidFill>
          <a:srgbClr val="004B75"/>
        </a:solidFill>
        <a:effectLst/>
      </p:bgPr>
    </p:bg>
    <p:spTree>
      <p:nvGrpSpPr>
        <p:cNvPr id="1" name="Shape 147"/>
        <p:cNvGrpSpPr/>
        <p:nvPr/>
      </p:nvGrpSpPr>
      <p:grpSpPr>
        <a:xfrm>
          <a:off x="0" y="0"/>
          <a:ext cx="0" cy="0"/>
          <a:chOff x="0" y="0"/>
          <a:chExt cx="0" cy="0"/>
        </a:xfrm>
      </p:grpSpPr>
      <p:sp>
        <p:nvSpPr>
          <p:cNvPr id="148" name="Google Shape;148;p38"/>
          <p:cNvSpPr>
            <a:spLocks noGrp="1"/>
          </p:cNvSpPr>
          <p:nvPr>
            <p:ph type="pic" idx="2"/>
          </p:nvPr>
        </p:nvSpPr>
        <p:spPr>
          <a:xfrm>
            <a:off x="0" y="3"/>
            <a:ext cx="9144000" cy="278400"/>
          </a:xfrm>
          <a:prstGeom prst="rect">
            <a:avLst/>
          </a:prstGeom>
          <a:noFill/>
          <a:ln>
            <a:noFill/>
          </a:ln>
        </p:spPr>
      </p:sp>
      <p:sp>
        <p:nvSpPr>
          <p:cNvPr id="149" name="Google Shape;149;p38"/>
          <p:cNvSpPr txBox="1">
            <a:spLocks noGrp="1"/>
          </p:cNvSpPr>
          <p:nvPr>
            <p:ph type="title"/>
          </p:nvPr>
        </p:nvSpPr>
        <p:spPr>
          <a:xfrm>
            <a:off x="620922" y="3032123"/>
            <a:ext cx="7800600" cy="9021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Clr>
                <a:schemeClr val="lt1"/>
              </a:buClr>
              <a:buSzPts val="3000"/>
              <a:buFont typeface="Arial"/>
              <a:buNone/>
              <a:defRPr sz="3000" b="1">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50" name="Google Shape;150;p38"/>
          <p:cNvSpPr txBox="1">
            <a:spLocks noGrp="1"/>
          </p:cNvSpPr>
          <p:nvPr>
            <p:ph type="subTitle" idx="1"/>
          </p:nvPr>
        </p:nvSpPr>
        <p:spPr>
          <a:xfrm>
            <a:off x="620922" y="3955123"/>
            <a:ext cx="7800600" cy="324900"/>
          </a:xfrm>
          <a:prstGeom prst="rect">
            <a:avLst/>
          </a:prstGeom>
          <a:noFill/>
          <a:ln>
            <a:noFill/>
          </a:ln>
        </p:spPr>
        <p:txBody>
          <a:bodyPr spcFirstLastPara="1" wrap="square" lIns="67500" tIns="35100" rIns="67500" bIns="35100" anchor="t" anchorCtr="0">
            <a:spAutoFit/>
          </a:bodyPr>
          <a:lstStyle>
            <a:lvl1pPr lvl="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lvl="1" algn="l">
              <a:lnSpc>
                <a:spcPct val="100000"/>
              </a:lnSpc>
              <a:spcBef>
                <a:spcPts val="700"/>
              </a:spcBef>
              <a:spcAft>
                <a:spcPts val="0"/>
              </a:spcAft>
              <a:buSzPts val="1300"/>
              <a:buChar char="o"/>
              <a:defRPr/>
            </a:lvl2pPr>
            <a:lvl3pPr lvl="2" algn="l">
              <a:lnSpc>
                <a:spcPct val="100000"/>
              </a:lnSpc>
              <a:spcBef>
                <a:spcPts val="700"/>
              </a:spcBef>
              <a:spcAft>
                <a:spcPts val="0"/>
              </a:spcAft>
              <a:buSzPts val="1300"/>
              <a:buChar char="•"/>
              <a:defRPr/>
            </a:lvl3pPr>
            <a:lvl4pPr lvl="3" algn="l">
              <a:lnSpc>
                <a:spcPct val="100000"/>
              </a:lnSpc>
              <a:spcBef>
                <a:spcPts val="700"/>
              </a:spcBef>
              <a:spcAft>
                <a:spcPts val="0"/>
              </a:spcAft>
              <a:buSzPts val="1300"/>
              <a:buChar char="•"/>
              <a:defRPr/>
            </a:lvl4pPr>
            <a:lvl5pPr lvl="4" algn="l">
              <a:lnSpc>
                <a:spcPct val="100000"/>
              </a:lnSpc>
              <a:spcBef>
                <a:spcPts val="600"/>
              </a:spcBef>
              <a:spcAft>
                <a:spcPts val="0"/>
              </a:spcAft>
              <a:buSzPts val="13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Aufmacher mit Bild - grün">
  <p:cSld name="Aufmacher mit Bild - grün">
    <p:bg>
      <p:bgPr>
        <a:solidFill>
          <a:schemeClr val="accent1"/>
        </a:solidFill>
        <a:effectLst/>
      </p:bgPr>
    </p:bg>
    <p:spTree>
      <p:nvGrpSpPr>
        <p:cNvPr id="1" name="Shape 151"/>
        <p:cNvGrpSpPr/>
        <p:nvPr/>
      </p:nvGrpSpPr>
      <p:grpSpPr>
        <a:xfrm>
          <a:off x="0" y="0"/>
          <a:ext cx="0" cy="0"/>
          <a:chOff x="0" y="0"/>
          <a:chExt cx="0" cy="0"/>
        </a:xfrm>
      </p:grpSpPr>
      <p:sp>
        <p:nvSpPr>
          <p:cNvPr id="152" name="Google Shape;152;p39"/>
          <p:cNvSpPr>
            <a:spLocks noGrp="1"/>
          </p:cNvSpPr>
          <p:nvPr>
            <p:ph type="pic" idx="2"/>
          </p:nvPr>
        </p:nvSpPr>
        <p:spPr>
          <a:xfrm>
            <a:off x="6130909" y="3"/>
            <a:ext cx="3012900" cy="278400"/>
          </a:xfrm>
          <a:prstGeom prst="rect">
            <a:avLst/>
          </a:prstGeom>
          <a:noFill/>
          <a:ln>
            <a:noFill/>
          </a:ln>
        </p:spPr>
      </p:sp>
      <p:sp>
        <p:nvSpPr>
          <p:cNvPr id="153" name="Google Shape;153;p39"/>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54" name="Google Shape;154;p39"/>
          <p:cNvSpPr txBox="1">
            <a:spLocks noGrp="1"/>
          </p:cNvSpPr>
          <p:nvPr>
            <p:ph type="body" idx="3"/>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Aufmacher mit Bild - Weiß">
  <p:cSld name="Aufmacher mit Bild - Weiß">
    <p:bg>
      <p:bgPr>
        <a:solidFill>
          <a:schemeClr val="lt1"/>
        </a:solidFill>
        <a:effectLst/>
      </p:bgPr>
    </p:bg>
    <p:spTree>
      <p:nvGrpSpPr>
        <p:cNvPr id="1" name="Shape 155"/>
        <p:cNvGrpSpPr/>
        <p:nvPr/>
      </p:nvGrpSpPr>
      <p:grpSpPr>
        <a:xfrm>
          <a:off x="0" y="0"/>
          <a:ext cx="0" cy="0"/>
          <a:chOff x="0" y="0"/>
          <a:chExt cx="0" cy="0"/>
        </a:xfrm>
      </p:grpSpPr>
      <p:sp>
        <p:nvSpPr>
          <p:cNvPr id="156" name="Google Shape;156;p40"/>
          <p:cNvSpPr>
            <a:spLocks noGrp="1"/>
          </p:cNvSpPr>
          <p:nvPr>
            <p:ph type="pic" idx="2"/>
          </p:nvPr>
        </p:nvSpPr>
        <p:spPr>
          <a:xfrm>
            <a:off x="6130909" y="3"/>
            <a:ext cx="3012900" cy="278400"/>
          </a:xfrm>
          <a:prstGeom prst="rect">
            <a:avLst/>
          </a:prstGeom>
          <a:noFill/>
          <a:ln>
            <a:noFill/>
          </a:ln>
        </p:spPr>
      </p:sp>
      <p:sp>
        <p:nvSpPr>
          <p:cNvPr id="157" name="Google Shape;157;p40"/>
          <p:cNvSpPr txBox="1">
            <a:spLocks noGrp="1"/>
          </p:cNvSpPr>
          <p:nvPr>
            <p:ph type="body" idx="1"/>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58" name="Google Shape;158;p40"/>
          <p:cNvSpPr txBox="1">
            <a:spLocks noGrp="1"/>
          </p:cNvSpPr>
          <p:nvPr>
            <p:ph type="body" idx="3"/>
          </p:nvPr>
        </p:nvSpPr>
        <p:spPr>
          <a:xfrm>
            <a:off x="620922" y="2133003"/>
            <a:ext cx="41370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accen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Inhalt mit Bild/Fläche - blau">
  <p:cSld name="Inhalt mit Bild/Fläche - blau">
    <p:bg>
      <p:bgPr>
        <a:solidFill>
          <a:schemeClr val="lt1"/>
        </a:solidFill>
        <a:effectLst/>
      </p:bgPr>
    </p:bg>
    <p:spTree>
      <p:nvGrpSpPr>
        <p:cNvPr id="1" name="Shape 159"/>
        <p:cNvGrpSpPr/>
        <p:nvPr/>
      </p:nvGrpSpPr>
      <p:grpSpPr>
        <a:xfrm>
          <a:off x="0" y="0"/>
          <a:ext cx="0" cy="0"/>
          <a:chOff x="0" y="0"/>
          <a:chExt cx="0" cy="0"/>
        </a:xfrm>
      </p:grpSpPr>
      <p:sp>
        <p:nvSpPr>
          <p:cNvPr id="160" name="Google Shape;160;p41"/>
          <p:cNvSpPr/>
          <p:nvPr/>
        </p:nvSpPr>
        <p:spPr>
          <a:xfrm>
            <a:off x="6102535" y="0"/>
            <a:ext cx="30414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61" name="Google Shape;161;p41"/>
          <p:cNvSpPr>
            <a:spLocks noGrp="1"/>
          </p:cNvSpPr>
          <p:nvPr>
            <p:ph type="pic" idx="2"/>
          </p:nvPr>
        </p:nvSpPr>
        <p:spPr>
          <a:xfrm>
            <a:off x="5234625" y="380703"/>
            <a:ext cx="3517500" cy="278400"/>
          </a:xfrm>
          <a:prstGeom prst="rect">
            <a:avLst/>
          </a:prstGeom>
          <a:noFill/>
          <a:ln>
            <a:noFill/>
          </a:ln>
        </p:spPr>
      </p:sp>
      <p:sp>
        <p:nvSpPr>
          <p:cNvPr id="162" name="Google Shape;162;p41"/>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63" name="Google Shape;163;p41"/>
          <p:cNvSpPr txBox="1">
            <a:spLocks noGrp="1"/>
          </p:cNvSpPr>
          <p:nvPr>
            <p:ph type="body" idx="1"/>
          </p:nvPr>
        </p:nvSpPr>
        <p:spPr>
          <a:xfrm>
            <a:off x="621426" y="1971000"/>
            <a:ext cx="33918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64" name="Google Shape;164;p41"/>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Inhalt mit Bild/Fläche - grün">
  <p:cSld name="Inhalt mit Bild/Fläche - grün">
    <p:bg>
      <p:bgPr>
        <a:solidFill>
          <a:schemeClr val="lt1"/>
        </a:solidFill>
        <a:effectLst/>
      </p:bgPr>
    </p:bg>
    <p:spTree>
      <p:nvGrpSpPr>
        <p:cNvPr id="1" name="Shape 165"/>
        <p:cNvGrpSpPr/>
        <p:nvPr/>
      </p:nvGrpSpPr>
      <p:grpSpPr>
        <a:xfrm>
          <a:off x="0" y="0"/>
          <a:ext cx="0" cy="0"/>
          <a:chOff x="0" y="0"/>
          <a:chExt cx="0" cy="0"/>
        </a:xfrm>
      </p:grpSpPr>
      <p:sp>
        <p:nvSpPr>
          <p:cNvPr id="166" name="Google Shape;166;p42"/>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67" name="Google Shape;167;p42"/>
          <p:cNvSpPr>
            <a:spLocks noGrp="1"/>
          </p:cNvSpPr>
          <p:nvPr>
            <p:ph type="pic" idx="2"/>
          </p:nvPr>
        </p:nvSpPr>
        <p:spPr>
          <a:xfrm>
            <a:off x="5234625" y="380703"/>
            <a:ext cx="3517500" cy="278400"/>
          </a:xfrm>
          <a:prstGeom prst="rect">
            <a:avLst/>
          </a:prstGeom>
          <a:noFill/>
          <a:ln>
            <a:noFill/>
          </a:ln>
        </p:spPr>
      </p:sp>
      <p:sp>
        <p:nvSpPr>
          <p:cNvPr id="168" name="Google Shape;168;p42"/>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69" name="Google Shape;169;p42"/>
          <p:cNvSpPr txBox="1">
            <a:spLocks noGrp="1"/>
          </p:cNvSpPr>
          <p:nvPr>
            <p:ph type="body" idx="1"/>
          </p:nvPr>
        </p:nvSpPr>
        <p:spPr>
          <a:xfrm>
            <a:off x="621426" y="1970484"/>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70" name="Google Shape;170;p42"/>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Inhalt Logo mit Bild/Fläche - grün">
  <p:cSld name="Inhalt Logo mit Bild/Fläche - grün">
    <p:bg>
      <p:bgPr>
        <a:solidFill>
          <a:schemeClr val="lt1"/>
        </a:solidFill>
        <a:effectLst/>
      </p:bgPr>
    </p:bg>
    <p:spTree>
      <p:nvGrpSpPr>
        <p:cNvPr id="1" name="Shape 171"/>
        <p:cNvGrpSpPr/>
        <p:nvPr/>
      </p:nvGrpSpPr>
      <p:grpSpPr>
        <a:xfrm>
          <a:off x="0" y="0"/>
          <a:ext cx="0" cy="0"/>
          <a:chOff x="0" y="0"/>
          <a:chExt cx="0" cy="0"/>
        </a:xfrm>
      </p:grpSpPr>
      <p:sp>
        <p:nvSpPr>
          <p:cNvPr id="172" name="Google Shape;172;p43"/>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3" name="Google Shape;173;p43"/>
          <p:cNvSpPr>
            <a:spLocks noGrp="1"/>
          </p:cNvSpPr>
          <p:nvPr>
            <p:ph type="pic" idx="2"/>
          </p:nvPr>
        </p:nvSpPr>
        <p:spPr>
          <a:xfrm>
            <a:off x="5234625" y="380703"/>
            <a:ext cx="3517500" cy="278400"/>
          </a:xfrm>
          <a:prstGeom prst="rect">
            <a:avLst/>
          </a:prstGeom>
          <a:noFill/>
          <a:ln>
            <a:noFill/>
          </a:ln>
        </p:spPr>
      </p:sp>
      <p:sp>
        <p:nvSpPr>
          <p:cNvPr id="174" name="Google Shape;174;p43"/>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75" name="Google Shape;175;p43"/>
          <p:cNvSpPr txBox="1">
            <a:spLocks noGrp="1"/>
          </p:cNvSpPr>
          <p:nvPr>
            <p:ph type="body" idx="1"/>
          </p:nvPr>
        </p:nvSpPr>
        <p:spPr>
          <a:xfrm>
            <a:off x="621426" y="1970485"/>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176" name="Google Shape;176;p43"/>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177" name="Google Shape;177;p4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Inhalt mit Bild/Fläche - invers blau">
  <p:cSld name="Inhalt mit Bild/Fläche - invers blau">
    <p:bg>
      <p:bgPr>
        <a:solidFill>
          <a:schemeClr val="dk1"/>
        </a:solidFill>
        <a:effectLst/>
      </p:bgPr>
    </p:bg>
    <p:spTree>
      <p:nvGrpSpPr>
        <p:cNvPr id="1" name="Shape 178"/>
        <p:cNvGrpSpPr/>
        <p:nvPr/>
      </p:nvGrpSpPr>
      <p:grpSpPr>
        <a:xfrm>
          <a:off x="0" y="0"/>
          <a:ext cx="0" cy="0"/>
          <a:chOff x="0" y="0"/>
          <a:chExt cx="0" cy="0"/>
        </a:xfrm>
      </p:grpSpPr>
      <p:sp>
        <p:nvSpPr>
          <p:cNvPr id="179" name="Google Shape;179;p44"/>
          <p:cNvSpPr>
            <a:spLocks noGrp="1"/>
          </p:cNvSpPr>
          <p:nvPr>
            <p:ph type="pic" idx="2"/>
          </p:nvPr>
        </p:nvSpPr>
        <p:spPr>
          <a:xfrm>
            <a:off x="5234625" y="380703"/>
            <a:ext cx="3517500" cy="278400"/>
          </a:xfrm>
          <a:prstGeom prst="rect">
            <a:avLst/>
          </a:prstGeom>
          <a:noFill/>
          <a:ln>
            <a:noFill/>
          </a:ln>
        </p:spPr>
      </p:sp>
      <p:sp>
        <p:nvSpPr>
          <p:cNvPr id="180" name="Google Shape;180;p44"/>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1" name="Google Shape;181;p44"/>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2" name="Google Shape;182;p44"/>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Inhalt mit Bild/Fläche - invers grün">
  <p:cSld name="Inhalt mit Bild/Fläche - invers grün">
    <p:bg>
      <p:bgPr>
        <a:solidFill>
          <a:schemeClr val="accent1"/>
        </a:solidFill>
        <a:effectLst/>
      </p:bgPr>
    </p:bg>
    <p:spTree>
      <p:nvGrpSpPr>
        <p:cNvPr id="1" name="Shape 183"/>
        <p:cNvGrpSpPr/>
        <p:nvPr/>
      </p:nvGrpSpPr>
      <p:grpSpPr>
        <a:xfrm>
          <a:off x="0" y="0"/>
          <a:ext cx="0" cy="0"/>
          <a:chOff x="0" y="0"/>
          <a:chExt cx="0" cy="0"/>
        </a:xfrm>
      </p:grpSpPr>
      <p:sp>
        <p:nvSpPr>
          <p:cNvPr id="184" name="Google Shape;184;p45"/>
          <p:cNvSpPr>
            <a:spLocks noGrp="1"/>
          </p:cNvSpPr>
          <p:nvPr>
            <p:ph type="pic" idx="2"/>
          </p:nvPr>
        </p:nvSpPr>
        <p:spPr>
          <a:xfrm>
            <a:off x="5234625" y="380703"/>
            <a:ext cx="3517500" cy="278400"/>
          </a:xfrm>
          <a:prstGeom prst="rect">
            <a:avLst/>
          </a:prstGeom>
          <a:noFill/>
          <a:ln>
            <a:noFill/>
          </a:ln>
        </p:spPr>
      </p:sp>
      <p:sp>
        <p:nvSpPr>
          <p:cNvPr id="185" name="Google Shape;185;p45"/>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6" name="Google Shape;186;p45"/>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7" name="Google Shape;187;p4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Inhalt 2 Spalten">
  <p:cSld name="Inhalt 2 Spalten">
    <p:bg>
      <p:bgPr>
        <a:solidFill>
          <a:schemeClr val="lt1"/>
        </a:solidFill>
        <a:effectLst/>
      </p:bgPr>
    </p:bg>
    <p:spTree>
      <p:nvGrpSpPr>
        <p:cNvPr id="1" name="Shape 188"/>
        <p:cNvGrpSpPr/>
        <p:nvPr/>
      </p:nvGrpSpPr>
      <p:grpSpPr>
        <a:xfrm>
          <a:off x="0" y="0"/>
          <a:ext cx="0" cy="0"/>
          <a:chOff x="0" y="0"/>
          <a:chExt cx="0" cy="0"/>
        </a:xfrm>
      </p:grpSpPr>
      <p:sp>
        <p:nvSpPr>
          <p:cNvPr id="189" name="Google Shape;189;p46"/>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0" name="Google Shape;190;p46"/>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1" name="Google Shape;191;p46"/>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2" name="Google Shape;192;p46"/>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Inhalt Logo 2 Spalten">
  <p:cSld name="Inhalt Logo 2 Spalten">
    <p:bg>
      <p:bgPr>
        <a:solidFill>
          <a:schemeClr val="lt1"/>
        </a:solidFill>
        <a:effectLst/>
      </p:bgPr>
    </p:bg>
    <p:spTree>
      <p:nvGrpSpPr>
        <p:cNvPr id="1" name="Shape 193"/>
        <p:cNvGrpSpPr/>
        <p:nvPr/>
      </p:nvGrpSpPr>
      <p:grpSpPr>
        <a:xfrm>
          <a:off x="0" y="0"/>
          <a:ext cx="0" cy="0"/>
          <a:chOff x="0" y="0"/>
          <a:chExt cx="0" cy="0"/>
        </a:xfrm>
      </p:grpSpPr>
      <p:sp>
        <p:nvSpPr>
          <p:cNvPr id="194" name="Google Shape;194;p47"/>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5" name="Google Shape;195;p47"/>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6" name="Google Shape;196;p47"/>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197" name="Google Shape;197;p47"/>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198" name="Google Shape;198;p47"/>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0 Heading + Text">
  <p:cSld name="CUSTOM_5">
    <p:spTree>
      <p:nvGrpSpPr>
        <p:cNvPr id="1" name="Shape 25"/>
        <p:cNvGrpSpPr/>
        <p:nvPr/>
      </p:nvGrpSpPr>
      <p:grpSpPr>
        <a:xfrm>
          <a:off x="0" y="0"/>
          <a:ext cx="0" cy="0"/>
          <a:chOff x="0" y="0"/>
          <a:chExt cx="0" cy="0"/>
        </a:xfrm>
      </p:grpSpPr>
      <p:sp>
        <p:nvSpPr>
          <p:cNvPr id="26" name="Google Shape;26;g216b6e3f9b0_0_13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27" name="Google Shape;27;g216b6e3f9b0_0_138"/>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28" name="Google Shape;28;g216b6e3f9b0_0_138"/>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 name="Google Shape;29;g216b6e3f9b0_0_138"/>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6 Punkte - weiß">
  <p:cSld name="6 Punkte - weiß">
    <p:bg>
      <p:bgPr>
        <a:solidFill>
          <a:schemeClr val="lt1"/>
        </a:solidFill>
        <a:effectLst/>
      </p:bgPr>
    </p:bg>
    <p:spTree>
      <p:nvGrpSpPr>
        <p:cNvPr id="1" name="Shape 199"/>
        <p:cNvGrpSpPr/>
        <p:nvPr/>
      </p:nvGrpSpPr>
      <p:grpSpPr>
        <a:xfrm>
          <a:off x="0" y="0"/>
          <a:ext cx="0" cy="0"/>
          <a:chOff x="0" y="0"/>
          <a:chExt cx="0" cy="0"/>
        </a:xfrm>
      </p:grpSpPr>
      <p:sp>
        <p:nvSpPr>
          <p:cNvPr id="200" name="Google Shape;200;p48"/>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1" name="Google Shape;201;p48"/>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2" name="Google Shape;202;p48"/>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3" name="Google Shape;203;p48"/>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4" name="Google Shape;204;p48"/>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5" name="Google Shape;205;p48"/>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6" name="Google Shape;206;p48"/>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7" name="Google Shape;207;p48"/>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8" name="Google Shape;208;p48"/>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9" name="Google Shape;209;p48"/>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0" name="Google Shape;210;p48"/>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1" name="Google Shape;211;p48"/>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2" name="Google Shape;212;p48"/>
          <p:cNvSpPr>
            <a:spLocks noGrp="1"/>
          </p:cNvSpPr>
          <p:nvPr>
            <p:ph type="pic" idx="16"/>
          </p:nvPr>
        </p:nvSpPr>
        <p:spPr>
          <a:xfrm>
            <a:off x="3142845" y="1866903"/>
            <a:ext cx="2552400" cy="278400"/>
          </a:xfrm>
          <a:prstGeom prst="rect">
            <a:avLst/>
          </a:prstGeom>
          <a:noFill/>
          <a:ln>
            <a:noFill/>
          </a:ln>
        </p:spPr>
      </p:sp>
      <p:sp>
        <p:nvSpPr>
          <p:cNvPr id="213" name="Google Shape;213;p48"/>
          <p:cNvSpPr txBox="1">
            <a:spLocks noGrp="1"/>
          </p:cNvSpPr>
          <p:nvPr>
            <p:ph type="body" idx="17"/>
          </p:nvPr>
        </p:nvSpPr>
        <p:spPr>
          <a:xfrm>
            <a:off x="621754" y="540001"/>
            <a:ext cx="78012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4" name="Google Shape;214;p4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6 Punkte - blau">
  <p:cSld name="6 Punkte - blau">
    <p:bg>
      <p:bgPr>
        <a:solidFill>
          <a:schemeClr val="dk1"/>
        </a:solidFill>
        <a:effectLst/>
      </p:bgPr>
    </p:bg>
    <p:spTree>
      <p:nvGrpSpPr>
        <p:cNvPr id="1" name="Shape 215"/>
        <p:cNvGrpSpPr/>
        <p:nvPr/>
      </p:nvGrpSpPr>
      <p:grpSpPr>
        <a:xfrm>
          <a:off x="0" y="0"/>
          <a:ext cx="0" cy="0"/>
          <a:chOff x="0" y="0"/>
          <a:chExt cx="0" cy="0"/>
        </a:xfrm>
      </p:grpSpPr>
      <p:sp>
        <p:nvSpPr>
          <p:cNvPr id="216" name="Google Shape;216;p49"/>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7" name="Google Shape;217;p49"/>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8" name="Google Shape;218;p49"/>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9" name="Google Shape;219;p49"/>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0" name="Google Shape;220;p49"/>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1" name="Google Shape;221;p49"/>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2" name="Google Shape;222;p49"/>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3" name="Google Shape;223;p49"/>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4" name="Google Shape;224;p49"/>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5" name="Google Shape;225;p49"/>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6" name="Google Shape;226;p49"/>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7" name="Google Shape;227;p49"/>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8" name="Google Shape;228;p49"/>
          <p:cNvSpPr>
            <a:spLocks noGrp="1"/>
          </p:cNvSpPr>
          <p:nvPr>
            <p:ph type="pic" idx="16"/>
          </p:nvPr>
        </p:nvSpPr>
        <p:spPr>
          <a:xfrm>
            <a:off x="3142845" y="1866903"/>
            <a:ext cx="2552400" cy="278400"/>
          </a:xfrm>
          <a:prstGeom prst="rect">
            <a:avLst/>
          </a:prstGeom>
          <a:noFill/>
          <a:ln>
            <a:noFill/>
          </a:ln>
        </p:spPr>
      </p:sp>
      <p:sp>
        <p:nvSpPr>
          <p:cNvPr id="229" name="Google Shape;229;p49"/>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0" name="Google Shape;230;p4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6 Punkte - grün">
  <p:cSld name="6 Punkte - grün">
    <p:bg>
      <p:bgPr>
        <a:solidFill>
          <a:schemeClr val="accent1"/>
        </a:solidFill>
        <a:effectLst/>
      </p:bgPr>
    </p:bg>
    <p:spTree>
      <p:nvGrpSpPr>
        <p:cNvPr id="1" name="Shape 231"/>
        <p:cNvGrpSpPr/>
        <p:nvPr/>
      </p:nvGrpSpPr>
      <p:grpSpPr>
        <a:xfrm>
          <a:off x="0" y="0"/>
          <a:ext cx="0" cy="0"/>
          <a:chOff x="0" y="0"/>
          <a:chExt cx="0" cy="0"/>
        </a:xfrm>
      </p:grpSpPr>
      <p:sp>
        <p:nvSpPr>
          <p:cNvPr id="232" name="Google Shape;232;p50"/>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3" name="Google Shape;233;p50"/>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4" name="Google Shape;234;p50"/>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5" name="Google Shape;235;p50"/>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6" name="Google Shape;236;p50"/>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7" name="Google Shape;237;p50"/>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8" name="Google Shape;238;p50"/>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9" name="Google Shape;239;p50"/>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0" name="Google Shape;240;p50"/>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1" name="Google Shape;241;p50"/>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2" name="Google Shape;242;p50"/>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3" name="Google Shape;243;p50"/>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4" name="Google Shape;244;p50"/>
          <p:cNvSpPr>
            <a:spLocks noGrp="1"/>
          </p:cNvSpPr>
          <p:nvPr>
            <p:ph type="pic" idx="16"/>
          </p:nvPr>
        </p:nvSpPr>
        <p:spPr>
          <a:xfrm>
            <a:off x="3142845" y="1866903"/>
            <a:ext cx="2552400" cy="278400"/>
          </a:xfrm>
          <a:prstGeom prst="rect">
            <a:avLst/>
          </a:prstGeom>
          <a:noFill/>
          <a:ln>
            <a:noFill/>
          </a:ln>
        </p:spPr>
      </p:sp>
      <p:sp>
        <p:nvSpPr>
          <p:cNvPr id="245" name="Google Shape;245;p50"/>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6" name="Google Shape;246;p50"/>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Horizontale Freifläche Logo - weiß">
  <p:cSld name="Horizontale Freifläche Logo - weiß">
    <p:bg>
      <p:bgPr>
        <a:solidFill>
          <a:schemeClr val="lt1"/>
        </a:solidFill>
        <a:effectLst/>
      </p:bgPr>
    </p:bg>
    <p:spTree>
      <p:nvGrpSpPr>
        <p:cNvPr id="1" name="Shape 247"/>
        <p:cNvGrpSpPr/>
        <p:nvPr/>
      </p:nvGrpSpPr>
      <p:grpSpPr>
        <a:xfrm>
          <a:off x="0" y="0"/>
          <a:ext cx="0" cy="0"/>
          <a:chOff x="0" y="0"/>
          <a:chExt cx="0" cy="0"/>
        </a:xfrm>
      </p:grpSpPr>
      <p:sp>
        <p:nvSpPr>
          <p:cNvPr id="248" name="Google Shape;248;p51"/>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9" name="Google Shape;249;p51"/>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250" name="Google Shape;250;p51"/>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251" name="Google Shape;251;p51"/>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Horizontale Freifläche - grün">
  <p:cSld name="Horizontale Freifläche - grün">
    <p:bg>
      <p:bgPr>
        <a:solidFill>
          <a:schemeClr val="accent1"/>
        </a:solidFill>
        <a:effectLst/>
      </p:bgPr>
    </p:bg>
    <p:spTree>
      <p:nvGrpSpPr>
        <p:cNvPr id="1" name="Shape 252"/>
        <p:cNvGrpSpPr/>
        <p:nvPr/>
      </p:nvGrpSpPr>
      <p:grpSpPr>
        <a:xfrm>
          <a:off x="0" y="0"/>
          <a:ext cx="0" cy="0"/>
          <a:chOff x="0" y="0"/>
          <a:chExt cx="0" cy="0"/>
        </a:xfrm>
      </p:grpSpPr>
      <p:sp>
        <p:nvSpPr>
          <p:cNvPr id="253" name="Google Shape;253;p52"/>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54" name="Google Shape;254;p52"/>
          <p:cNvSpPr txBox="1">
            <a:spLocks noGrp="1"/>
          </p:cNvSpPr>
          <p:nvPr>
            <p:ph type="body" idx="2"/>
          </p:nvPr>
        </p:nvSpPr>
        <p:spPr>
          <a:xfrm>
            <a:off x="621428" y="702001"/>
            <a:ext cx="78369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55" name="Google Shape;255;p52"/>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Mockup vertikal - blau">
  <p:cSld name="Mockup vertikal - blau">
    <p:bg>
      <p:bgPr>
        <a:solidFill>
          <a:schemeClr val="lt1"/>
        </a:solidFill>
        <a:effectLst/>
      </p:bgPr>
    </p:bg>
    <p:spTree>
      <p:nvGrpSpPr>
        <p:cNvPr id="1" name="Shape 256"/>
        <p:cNvGrpSpPr/>
        <p:nvPr/>
      </p:nvGrpSpPr>
      <p:grpSpPr>
        <a:xfrm>
          <a:off x="0" y="0"/>
          <a:ext cx="0" cy="0"/>
          <a:chOff x="0" y="0"/>
          <a:chExt cx="0" cy="0"/>
        </a:xfrm>
      </p:grpSpPr>
      <p:sp>
        <p:nvSpPr>
          <p:cNvPr id="257" name="Google Shape;257;p53"/>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58" name="Google Shape;258;p53"/>
          <p:cNvSpPr>
            <a:spLocks noGrp="1"/>
          </p:cNvSpPr>
          <p:nvPr>
            <p:ph type="pic" idx="2"/>
          </p:nvPr>
        </p:nvSpPr>
        <p:spPr>
          <a:xfrm>
            <a:off x="3581533" y="1902026"/>
            <a:ext cx="1890300" cy="278400"/>
          </a:xfrm>
          <a:prstGeom prst="rect">
            <a:avLst/>
          </a:prstGeom>
          <a:noFill/>
          <a:ln>
            <a:noFill/>
          </a:ln>
        </p:spPr>
      </p:sp>
      <p:pic>
        <p:nvPicPr>
          <p:cNvPr id="259" name="Google Shape;259;p53"/>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260" name="Google Shape;260;p53"/>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1" name="Google Shape;261;p53"/>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2" name="Google Shape;262;p53"/>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3" name="Google Shape;263;p53"/>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4" name="Google Shape;264;p5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Mockup vertikal - grün">
  <p:cSld name="Mockup vertikal - grün">
    <p:bg>
      <p:bgPr>
        <a:solidFill>
          <a:schemeClr val="lt1"/>
        </a:solidFill>
        <a:effectLst/>
      </p:bgPr>
    </p:bg>
    <p:spTree>
      <p:nvGrpSpPr>
        <p:cNvPr id="1" name="Shape 265"/>
        <p:cNvGrpSpPr/>
        <p:nvPr/>
      </p:nvGrpSpPr>
      <p:grpSpPr>
        <a:xfrm>
          <a:off x="0" y="0"/>
          <a:ext cx="0" cy="0"/>
          <a:chOff x="0" y="0"/>
          <a:chExt cx="0" cy="0"/>
        </a:xfrm>
      </p:grpSpPr>
      <p:sp>
        <p:nvSpPr>
          <p:cNvPr id="266" name="Google Shape;266;p54"/>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67" name="Google Shape;267;p54"/>
          <p:cNvSpPr>
            <a:spLocks noGrp="1"/>
          </p:cNvSpPr>
          <p:nvPr>
            <p:ph type="pic" idx="2"/>
          </p:nvPr>
        </p:nvSpPr>
        <p:spPr>
          <a:xfrm>
            <a:off x="3582131" y="1902027"/>
            <a:ext cx="1891200" cy="278400"/>
          </a:xfrm>
          <a:prstGeom prst="rect">
            <a:avLst/>
          </a:prstGeom>
          <a:noFill/>
          <a:ln>
            <a:noFill/>
          </a:ln>
        </p:spPr>
      </p:sp>
      <p:pic>
        <p:nvPicPr>
          <p:cNvPr id="268" name="Google Shape;268;p54"/>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269" name="Google Shape;269;p54"/>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0" name="Google Shape;270;p54"/>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1" name="Google Shape;271;p54"/>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2" name="Google Shape;272;p54"/>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3" name="Google Shape;273;p54"/>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Mockup horizontal - blau">
  <p:cSld name="Mockup horizontal - blau">
    <p:bg>
      <p:bgPr>
        <a:solidFill>
          <a:schemeClr val="lt1"/>
        </a:solidFill>
        <a:effectLst/>
      </p:bgPr>
    </p:bg>
    <p:spTree>
      <p:nvGrpSpPr>
        <p:cNvPr id="1" name="Shape 274"/>
        <p:cNvGrpSpPr/>
        <p:nvPr/>
      </p:nvGrpSpPr>
      <p:grpSpPr>
        <a:xfrm>
          <a:off x="0" y="0"/>
          <a:ext cx="0" cy="0"/>
          <a:chOff x="0" y="0"/>
          <a:chExt cx="0" cy="0"/>
        </a:xfrm>
      </p:grpSpPr>
      <p:sp>
        <p:nvSpPr>
          <p:cNvPr id="275" name="Google Shape;275;p55"/>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276" name="Google Shape;276;p55"/>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277" name="Google Shape;277;p55"/>
          <p:cNvSpPr>
            <a:spLocks noGrp="1"/>
          </p:cNvSpPr>
          <p:nvPr>
            <p:ph type="pic" idx="2"/>
          </p:nvPr>
        </p:nvSpPr>
        <p:spPr>
          <a:xfrm>
            <a:off x="4899982" y="2095503"/>
            <a:ext cx="3407100" cy="278400"/>
          </a:xfrm>
          <a:prstGeom prst="rect">
            <a:avLst/>
          </a:prstGeom>
          <a:noFill/>
          <a:ln>
            <a:noFill/>
          </a:ln>
        </p:spPr>
      </p:sp>
      <p:sp>
        <p:nvSpPr>
          <p:cNvPr id="278" name="Google Shape;278;p55"/>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9" name="Google Shape;279;p55"/>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0" name="Google Shape;280;p55"/>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1" name="Google Shape;281;p5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Mockup horizontal - grün">
  <p:cSld name="Mockup horizontal - grün">
    <p:bg>
      <p:bgPr>
        <a:solidFill>
          <a:schemeClr val="lt1"/>
        </a:solidFill>
        <a:effectLst/>
      </p:bgPr>
    </p:bg>
    <p:spTree>
      <p:nvGrpSpPr>
        <p:cNvPr id="1" name="Shape 282"/>
        <p:cNvGrpSpPr/>
        <p:nvPr/>
      </p:nvGrpSpPr>
      <p:grpSpPr>
        <a:xfrm>
          <a:off x="0" y="0"/>
          <a:ext cx="0" cy="0"/>
          <a:chOff x="0" y="0"/>
          <a:chExt cx="0" cy="0"/>
        </a:xfrm>
      </p:grpSpPr>
      <p:sp>
        <p:nvSpPr>
          <p:cNvPr id="283" name="Google Shape;283;p56"/>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284" name="Google Shape;284;p56"/>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285" name="Google Shape;285;p56"/>
          <p:cNvSpPr>
            <a:spLocks noGrp="1"/>
          </p:cNvSpPr>
          <p:nvPr>
            <p:ph type="pic" idx="2"/>
          </p:nvPr>
        </p:nvSpPr>
        <p:spPr>
          <a:xfrm>
            <a:off x="4899980" y="2093122"/>
            <a:ext cx="3409500" cy="278400"/>
          </a:xfrm>
          <a:prstGeom prst="rect">
            <a:avLst/>
          </a:prstGeom>
          <a:noFill/>
          <a:ln>
            <a:noFill/>
          </a:ln>
        </p:spPr>
      </p:sp>
      <p:sp>
        <p:nvSpPr>
          <p:cNvPr id="286" name="Google Shape;286;p56"/>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7" name="Google Shape;287;p56"/>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8" name="Google Shape;288;p56"/>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9" name="Google Shape;289;p56"/>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bg>
      <p:bgPr>
        <a:solidFill>
          <a:schemeClr val="lt1"/>
        </a:solidFill>
        <a:effectLst/>
      </p:bgPr>
    </p:bg>
    <p:spTree>
      <p:nvGrpSpPr>
        <p:cNvPr id="1" name="Shape 290"/>
        <p:cNvGrpSpPr/>
        <p:nvPr/>
      </p:nvGrpSpPr>
      <p:grpSpPr>
        <a:xfrm>
          <a:off x="0" y="0"/>
          <a:ext cx="0" cy="0"/>
          <a:chOff x="0" y="0"/>
          <a:chExt cx="0" cy="0"/>
        </a:xfrm>
      </p:grpSpPr>
      <p:sp>
        <p:nvSpPr>
          <p:cNvPr id="291" name="Google Shape;291;p57"/>
          <p:cNvSpPr>
            <a:spLocks noGrp="1"/>
          </p:cNvSpPr>
          <p:nvPr>
            <p:ph type="pic" idx="2"/>
          </p:nvPr>
        </p:nvSpPr>
        <p:spPr>
          <a:xfrm>
            <a:off x="4899982" y="2095503"/>
            <a:ext cx="3407100" cy="278400"/>
          </a:xfrm>
          <a:prstGeom prst="rect">
            <a:avLst/>
          </a:prstGeom>
          <a:noFill/>
          <a:ln>
            <a:noFill/>
          </a:ln>
        </p:spPr>
      </p:sp>
      <p:sp>
        <p:nvSpPr>
          <p:cNvPr id="292" name="Google Shape;292;p57"/>
          <p:cNvSpPr txBox="1">
            <a:spLocks noGrp="1"/>
          </p:cNvSpPr>
          <p:nvPr>
            <p:ph type="body" idx="1"/>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93" name="Google Shape;293;p57"/>
          <p:cNvSpPr txBox="1">
            <a:spLocks noGrp="1"/>
          </p:cNvSpPr>
          <p:nvPr>
            <p:ph type="body" idx="3"/>
          </p:nvPr>
        </p:nvSpPr>
        <p:spPr>
          <a:xfrm>
            <a:off x="621426" y="2075192"/>
            <a:ext cx="3408900" cy="3018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5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94" name="Google Shape;294;p57"/>
          <p:cNvSpPr txBox="1">
            <a:spLocks noGrp="1"/>
          </p:cNvSpPr>
          <p:nvPr>
            <p:ph type="body" idx="4"/>
          </p:nvPr>
        </p:nvSpPr>
        <p:spPr>
          <a:xfrm>
            <a:off x="621427" y="2509838"/>
            <a:ext cx="3408300" cy="6249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900" b="0"/>
            </a:lvl1pPr>
            <a:lvl2pPr marL="914400" lvl="1" indent="-285750" algn="l">
              <a:lnSpc>
                <a:spcPct val="100000"/>
              </a:lnSpc>
              <a:spcBef>
                <a:spcPts val="700"/>
              </a:spcBef>
              <a:spcAft>
                <a:spcPts val="0"/>
              </a:spcAft>
              <a:buSzPts val="900"/>
              <a:buChar char="o"/>
              <a:defRPr sz="900"/>
            </a:lvl2pPr>
            <a:lvl3pPr marL="1371600" lvl="2" indent="-285750" algn="l">
              <a:lnSpc>
                <a:spcPct val="100000"/>
              </a:lnSpc>
              <a:spcBef>
                <a:spcPts val="700"/>
              </a:spcBef>
              <a:spcAft>
                <a:spcPts val="0"/>
              </a:spcAft>
              <a:buSzPts val="900"/>
              <a:buChar char="•"/>
              <a:defRPr sz="900"/>
            </a:lvl3pPr>
            <a:lvl4pPr marL="1828800" lvl="3" indent="-285750" algn="l">
              <a:lnSpc>
                <a:spcPct val="100000"/>
              </a:lnSpc>
              <a:spcBef>
                <a:spcPts val="700"/>
              </a:spcBef>
              <a:spcAft>
                <a:spcPts val="0"/>
              </a:spcAft>
              <a:buSzPts val="900"/>
              <a:buChar char="•"/>
              <a:defRPr sz="900"/>
            </a:lvl4pPr>
            <a:lvl5pPr marL="2286000" lvl="4" indent="-285750" algn="l">
              <a:lnSpc>
                <a:spcPct val="100000"/>
              </a:lnSpc>
              <a:spcBef>
                <a:spcPts val="600"/>
              </a:spcBef>
              <a:spcAft>
                <a:spcPts val="0"/>
              </a:spcAft>
              <a:buSzPts val="900"/>
              <a:buChar char="•"/>
              <a:defRPr sz="9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295" name="Google Shape;295;p57"/>
          <p:cNvPicPr preferRelativeResize="0"/>
          <p:nvPr/>
        </p:nvPicPr>
        <p:blipFill rotWithShape="1">
          <a:blip r:embed="rId2">
            <a:alphaModFix/>
          </a:blip>
          <a:srcRect/>
          <a:stretch/>
        </p:blipFill>
        <p:spPr>
          <a:xfrm>
            <a:off x="690269" y="4388164"/>
            <a:ext cx="1086100" cy="3889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0 Heading">
  <p:cSld name="CUSTOM_10">
    <p:spTree>
      <p:nvGrpSpPr>
        <p:cNvPr id="1" name="Shape 30"/>
        <p:cNvGrpSpPr/>
        <p:nvPr/>
      </p:nvGrpSpPr>
      <p:grpSpPr>
        <a:xfrm>
          <a:off x="0" y="0"/>
          <a:ext cx="0" cy="0"/>
          <a:chOff x="0" y="0"/>
          <a:chExt cx="0" cy="0"/>
        </a:xfrm>
      </p:grpSpPr>
      <p:sp>
        <p:nvSpPr>
          <p:cNvPr id="31" name="Google Shape;31;g216b6e3f9b0_0_14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2" name="Google Shape;32;g216b6e3f9b0_0_143"/>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3" name="Google Shape;33;g216b6e3f9b0_0_143"/>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nhalt mit Bild/Fläche - weiß">
  <p:cSld name="Inhalt mit Bild/Fläche - weiß">
    <p:bg>
      <p:bgPr>
        <a:solidFill>
          <a:schemeClr val="lt1"/>
        </a:solidFill>
        <a:effectLst/>
      </p:bgPr>
    </p:bg>
    <p:spTree>
      <p:nvGrpSpPr>
        <p:cNvPr id="1" name="Shape 296"/>
        <p:cNvGrpSpPr/>
        <p:nvPr/>
      </p:nvGrpSpPr>
      <p:grpSpPr>
        <a:xfrm>
          <a:off x="0" y="0"/>
          <a:ext cx="0" cy="0"/>
          <a:chOff x="0" y="0"/>
          <a:chExt cx="0" cy="0"/>
        </a:xfrm>
      </p:grpSpPr>
      <p:sp>
        <p:nvSpPr>
          <p:cNvPr id="297" name="Google Shape;297;p58"/>
          <p:cNvSpPr>
            <a:spLocks noGrp="1"/>
          </p:cNvSpPr>
          <p:nvPr>
            <p:ph type="pic" idx="2"/>
          </p:nvPr>
        </p:nvSpPr>
        <p:spPr>
          <a:xfrm>
            <a:off x="6130909" y="3"/>
            <a:ext cx="3012900" cy="278400"/>
          </a:xfrm>
          <a:prstGeom prst="rect">
            <a:avLst/>
          </a:prstGeom>
          <a:noFill/>
          <a:ln>
            <a:noFill/>
          </a:ln>
        </p:spPr>
      </p:sp>
      <p:sp>
        <p:nvSpPr>
          <p:cNvPr id="298" name="Google Shape;298;p58"/>
          <p:cNvSpPr txBox="1">
            <a:spLocks noGrp="1"/>
          </p:cNvSpPr>
          <p:nvPr>
            <p:ph type="title"/>
          </p:nvPr>
        </p:nvSpPr>
        <p:spPr>
          <a:xfrm>
            <a:off x="620921" y="728905"/>
            <a:ext cx="5135400" cy="985200"/>
          </a:xfrm>
          <a:prstGeom prst="rect">
            <a:avLst/>
          </a:prstGeom>
          <a:noFill/>
          <a:ln>
            <a:noFill/>
          </a:ln>
        </p:spPr>
        <p:txBody>
          <a:bodyPr spcFirstLastPara="1" wrap="square" lIns="67500" tIns="35100" rIns="67500" bIns="35100" anchor="ctr" anchorCtr="0">
            <a:spAutoFit/>
          </a:bodyPr>
          <a:lstStyle>
            <a:lvl1pPr lvl="0" algn="l">
              <a:lnSpc>
                <a:spcPct val="90000"/>
              </a:lnSpc>
              <a:spcBef>
                <a:spcPts val="0"/>
              </a:spcBef>
              <a:spcAft>
                <a:spcPts val="0"/>
              </a:spcAft>
              <a:buSzPts val="1000"/>
              <a:buNone/>
              <a:defRPr sz="3300" b="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299" name="Google Shape;299;p58"/>
          <p:cNvSpPr txBox="1">
            <a:spLocks noGrp="1"/>
          </p:cNvSpPr>
          <p:nvPr>
            <p:ph type="body" idx="1"/>
          </p:nvPr>
        </p:nvSpPr>
        <p:spPr>
          <a:xfrm>
            <a:off x="620920" y="1971002"/>
            <a:ext cx="3380100" cy="304200"/>
          </a:xfrm>
          <a:prstGeom prst="rect">
            <a:avLst/>
          </a:prstGeom>
          <a:noFill/>
          <a:ln>
            <a:noFill/>
          </a:ln>
        </p:spPr>
        <p:txBody>
          <a:bodyPr spcFirstLastPara="1" wrap="square" lIns="67500" tIns="35100" rIns="67500" bIns="35100" anchor="t" anchorCtr="0">
            <a:spAutoFit/>
          </a:bodyPr>
          <a:lstStyle>
            <a:lvl1pPr marL="457200" lvl="0" indent="-228600" algn="l">
              <a:lnSpc>
                <a:spcPct val="106666"/>
              </a:lnSpc>
              <a:spcBef>
                <a:spcPts val="1500"/>
              </a:spcBef>
              <a:spcAft>
                <a:spcPts val="0"/>
              </a:spcAft>
              <a:buSzPts val="1800"/>
              <a:buFont typeface="Arial"/>
              <a:buNone/>
              <a:defRPr sz="18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nhalt mit Bildleiste ">
  <p:cSld name="Inhalt mit Bildleiste ">
    <p:spTree>
      <p:nvGrpSpPr>
        <p:cNvPr id="1" name="Shape 300"/>
        <p:cNvGrpSpPr/>
        <p:nvPr/>
      </p:nvGrpSpPr>
      <p:grpSpPr>
        <a:xfrm>
          <a:off x="0" y="0"/>
          <a:ext cx="0" cy="0"/>
          <a:chOff x="0" y="0"/>
          <a:chExt cx="0" cy="0"/>
        </a:xfrm>
      </p:grpSpPr>
      <p:sp>
        <p:nvSpPr>
          <p:cNvPr id="301" name="Google Shape;301;p59"/>
          <p:cNvSpPr>
            <a:spLocks noGrp="1"/>
          </p:cNvSpPr>
          <p:nvPr>
            <p:ph type="pic" idx="2"/>
          </p:nvPr>
        </p:nvSpPr>
        <p:spPr>
          <a:xfrm>
            <a:off x="5179570" y="388827"/>
            <a:ext cx="3690300" cy="278400"/>
          </a:xfrm>
          <a:prstGeom prst="rect">
            <a:avLst/>
          </a:prstGeom>
          <a:noFill/>
          <a:ln>
            <a:noFill/>
          </a:ln>
        </p:spPr>
      </p:sp>
      <p:sp>
        <p:nvSpPr>
          <p:cNvPr id="302" name="Google Shape;302;p59"/>
          <p:cNvSpPr txBox="1">
            <a:spLocks noGrp="1"/>
          </p:cNvSpPr>
          <p:nvPr>
            <p:ph type="body" idx="1"/>
          </p:nvPr>
        </p:nvSpPr>
        <p:spPr>
          <a:xfrm>
            <a:off x="620920" y="2264014"/>
            <a:ext cx="38247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a:solidFill>
                  <a:schemeClr val="accent5"/>
                </a:solidFill>
              </a:defRPr>
            </a:lvl2pPr>
            <a:lvl3pPr marL="1371600" lvl="2" indent="-304800" algn="l">
              <a:lnSpc>
                <a:spcPct val="100000"/>
              </a:lnSpc>
              <a:spcBef>
                <a:spcPts val="700"/>
              </a:spcBef>
              <a:spcAft>
                <a:spcPts val="0"/>
              </a:spcAft>
              <a:buClr>
                <a:schemeClr val="accent1"/>
              </a:buClr>
              <a:buSzPts val="1200"/>
              <a:buFont typeface="Courier New"/>
              <a:buChar char="o"/>
              <a:defRPr>
                <a:solidFill>
                  <a:schemeClr val="accent5"/>
                </a:solidFill>
              </a:defRPr>
            </a:lvl3pPr>
            <a:lvl4pPr marL="1828800" lvl="3" indent="-304800" algn="l">
              <a:lnSpc>
                <a:spcPct val="100000"/>
              </a:lnSpc>
              <a:spcBef>
                <a:spcPts val="700"/>
              </a:spcBef>
              <a:spcAft>
                <a:spcPts val="0"/>
              </a:spcAft>
              <a:buClr>
                <a:schemeClr val="accent1"/>
              </a:buClr>
              <a:buSzPts val="1200"/>
              <a:buFont typeface="Courier New"/>
              <a:buChar char="o"/>
              <a:defRPr>
                <a:solidFill>
                  <a:schemeClr val="accent5"/>
                </a:solidFill>
              </a:defRPr>
            </a:lvl4pPr>
            <a:lvl5pPr marL="2286000" lvl="4" indent="-304800" algn="l">
              <a:lnSpc>
                <a:spcPct val="100000"/>
              </a:lnSpc>
              <a:spcBef>
                <a:spcPts val="600"/>
              </a:spcBef>
              <a:spcAft>
                <a:spcPts val="0"/>
              </a:spcAft>
              <a:buClr>
                <a:schemeClr val="accent1"/>
              </a:buClr>
              <a:buSzPts val="1200"/>
              <a:buFont typeface="Courier New"/>
              <a:buChar char="o"/>
              <a:defRPr>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303" name="Google Shape;303;p59"/>
          <p:cNvSpPr txBox="1">
            <a:spLocks noGrp="1"/>
          </p:cNvSpPr>
          <p:nvPr>
            <p:ph type="title"/>
          </p:nvPr>
        </p:nvSpPr>
        <p:spPr>
          <a:xfrm>
            <a:off x="620922" y="702001"/>
            <a:ext cx="7800600" cy="5280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2_Inhalt mit Bildleiste ">
  <p:cSld name="2_Inhalt mit Bildleiste ">
    <p:spTree>
      <p:nvGrpSpPr>
        <p:cNvPr id="1" name="Shape 304"/>
        <p:cNvGrpSpPr/>
        <p:nvPr/>
      </p:nvGrpSpPr>
      <p:grpSpPr>
        <a:xfrm>
          <a:off x="0" y="0"/>
          <a:ext cx="0" cy="0"/>
          <a:chOff x="0" y="0"/>
          <a:chExt cx="0" cy="0"/>
        </a:xfrm>
      </p:grpSpPr>
      <p:sp>
        <p:nvSpPr>
          <p:cNvPr id="305" name="Google Shape;305;p60"/>
          <p:cNvSpPr>
            <a:spLocks noGrp="1"/>
          </p:cNvSpPr>
          <p:nvPr>
            <p:ph type="pic" idx="2"/>
          </p:nvPr>
        </p:nvSpPr>
        <p:spPr>
          <a:xfrm>
            <a:off x="4691856" y="543896"/>
            <a:ext cx="3965400" cy="278400"/>
          </a:xfrm>
          <a:prstGeom prst="rect">
            <a:avLst/>
          </a:prstGeom>
          <a:noFill/>
          <a:ln>
            <a:noFill/>
          </a:ln>
        </p:spPr>
      </p:sp>
      <p:sp>
        <p:nvSpPr>
          <p:cNvPr id="306" name="Google Shape;306;p60"/>
          <p:cNvSpPr txBox="1">
            <a:spLocks noGrp="1"/>
          </p:cNvSpPr>
          <p:nvPr>
            <p:ph type="body" idx="1"/>
          </p:nvPr>
        </p:nvSpPr>
        <p:spPr>
          <a:xfrm>
            <a:off x="620920" y="1971002"/>
            <a:ext cx="3824700" cy="13731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2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04800" algn="l">
              <a:lnSpc>
                <a:spcPct val="100000"/>
              </a:lnSpc>
              <a:spcBef>
                <a:spcPts val="700"/>
              </a:spcBef>
              <a:spcAft>
                <a:spcPts val="0"/>
              </a:spcAft>
              <a:buClr>
                <a:schemeClr val="accent1"/>
              </a:buClr>
              <a:buSzPts val="1200"/>
              <a:buFont typeface="Arial"/>
              <a:buChar char="•"/>
              <a:defRPr sz="1200">
                <a:solidFill>
                  <a:schemeClr val="accent5"/>
                </a:solidFill>
              </a:defRPr>
            </a:lvl3pPr>
            <a:lvl4pPr marL="1828800" lvl="3" indent="-304800" algn="l">
              <a:lnSpc>
                <a:spcPct val="100000"/>
              </a:lnSpc>
              <a:spcBef>
                <a:spcPts val="700"/>
              </a:spcBef>
              <a:spcAft>
                <a:spcPts val="0"/>
              </a:spcAft>
              <a:buClr>
                <a:schemeClr val="accent1"/>
              </a:buClr>
              <a:buSzPts val="1200"/>
              <a:buFont typeface="Arial"/>
              <a:buChar char="•"/>
              <a:defRPr sz="1200">
                <a:solidFill>
                  <a:schemeClr val="accent5"/>
                </a:solidFill>
              </a:defRPr>
            </a:lvl4pPr>
            <a:lvl5pPr marL="2286000" lvl="4" indent="-304800" algn="l">
              <a:lnSpc>
                <a:spcPct val="100000"/>
              </a:lnSpc>
              <a:spcBef>
                <a:spcPts val="600"/>
              </a:spcBef>
              <a:spcAft>
                <a:spcPts val="0"/>
              </a:spcAft>
              <a:buClr>
                <a:schemeClr val="accent1"/>
              </a:buClr>
              <a:buSzPts val="1200"/>
              <a:buFont typeface="Arial"/>
              <a:buChar char="•"/>
              <a:defRPr sz="12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307" name="Google Shape;307;p60"/>
          <p:cNvSpPr txBox="1">
            <a:spLocks noGrp="1"/>
          </p:cNvSpPr>
          <p:nvPr>
            <p:ph type="title"/>
          </p:nvPr>
        </p:nvSpPr>
        <p:spPr>
          <a:xfrm>
            <a:off x="620921" y="621000"/>
            <a:ext cx="39648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Section Header Orange Manual">
  <p:cSld name="Section Header Orange Manual">
    <p:bg>
      <p:bgPr>
        <a:solidFill>
          <a:srgbClr val="D04A02"/>
        </a:solidFill>
        <a:effectLst/>
      </p:bgPr>
    </p:bg>
    <p:spTree>
      <p:nvGrpSpPr>
        <p:cNvPr id="1" name="Shape 308"/>
        <p:cNvGrpSpPr/>
        <p:nvPr/>
      </p:nvGrpSpPr>
      <p:grpSpPr>
        <a:xfrm>
          <a:off x="0" y="0"/>
          <a:ext cx="0" cy="0"/>
          <a:chOff x="0" y="0"/>
          <a:chExt cx="0" cy="0"/>
        </a:xfrm>
      </p:grpSpPr>
      <p:sp>
        <p:nvSpPr>
          <p:cNvPr id="309" name="Google Shape;309;p61"/>
          <p:cNvSpPr txBox="1">
            <a:spLocks noGrp="1"/>
          </p:cNvSpPr>
          <p:nvPr>
            <p:ph type="title"/>
          </p:nvPr>
        </p:nvSpPr>
        <p:spPr>
          <a:xfrm>
            <a:off x="332185" y="321469"/>
            <a:ext cx="1030800" cy="1474500"/>
          </a:xfrm>
          <a:prstGeom prst="rect">
            <a:avLst/>
          </a:prstGeom>
          <a:noFill/>
          <a:ln>
            <a:noFill/>
          </a:ln>
        </p:spPr>
        <p:txBody>
          <a:bodyPr spcFirstLastPara="1" wrap="square" lIns="67500" tIns="35100" rIns="67500" bIns="35100" anchor="t" anchorCtr="0">
            <a:noAutofit/>
          </a:bodyPr>
          <a:lstStyle>
            <a:lvl1pPr lvl="0" algn="l">
              <a:lnSpc>
                <a:spcPct val="80000"/>
              </a:lnSpc>
              <a:spcBef>
                <a:spcPts val="0"/>
              </a:spcBef>
              <a:spcAft>
                <a:spcPts val="0"/>
              </a:spcAft>
              <a:buSzPts val="1000"/>
              <a:buNone/>
              <a:defRPr sz="10800" b="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Heading + Text Medium + 4 Columns">
  <p:cSld name="CUSTOM_5_2_1">
    <p:spTree>
      <p:nvGrpSpPr>
        <p:cNvPr id="1" name="Shape 310"/>
        <p:cNvGrpSpPr/>
        <p:nvPr/>
      </p:nvGrpSpPr>
      <p:grpSpPr>
        <a:xfrm>
          <a:off x="0" y="0"/>
          <a:ext cx="0" cy="0"/>
          <a:chOff x="0" y="0"/>
          <a:chExt cx="0" cy="0"/>
        </a:xfrm>
      </p:grpSpPr>
      <p:sp>
        <p:nvSpPr>
          <p:cNvPr id="311" name="Google Shape;311;p62"/>
          <p:cNvSpPr txBox="1">
            <a:spLocks noGrp="1"/>
          </p:cNvSpPr>
          <p:nvPr>
            <p:ph type="body" idx="1"/>
          </p:nvPr>
        </p:nvSpPr>
        <p:spPr>
          <a:xfrm>
            <a:off x="41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2" name="Google Shape;312;p62"/>
          <p:cNvSpPr txBox="1">
            <a:spLocks noGrp="1"/>
          </p:cNvSpPr>
          <p:nvPr>
            <p:ph type="body" idx="2"/>
          </p:nvPr>
        </p:nvSpPr>
        <p:spPr>
          <a:xfrm>
            <a:off x="41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3" name="Google Shape;313;p62"/>
          <p:cNvSpPr txBox="1">
            <a:spLocks noGrp="1"/>
          </p:cNvSpPr>
          <p:nvPr>
            <p:ph type="body" idx="3"/>
          </p:nvPr>
        </p:nvSpPr>
        <p:spPr>
          <a:xfrm>
            <a:off x="248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4" name="Google Shape;314;p62"/>
          <p:cNvSpPr txBox="1">
            <a:spLocks noGrp="1"/>
          </p:cNvSpPr>
          <p:nvPr>
            <p:ph type="body" idx="4"/>
          </p:nvPr>
        </p:nvSpPr>
        <p:spPr>
          <a:xfrm>
            <a:off x="248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5" name="Google Shape;315;p62"/>
          <p:cNvSpPr txBox="1">
            <a:spLocks noGrp="1"/>
          </p:cNvSpPr>
          <p:nvPr>
            <p:ph type="body" idx="5"/>
          </p:nvPr>
        </p:nvSpPr>
        <p:spPr>
          <a:xfrm>
            <a:off x="455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6" name="Google Shape;316;p62"/>
          <p:cNvSpPr txBox="1">
            <a:spLocks noGrp="1"/>
          </p:cNvSpPr>
          <p:nvPr>
            <p:ph type="body" idx="6"/>
          </p:nvPr>
        </p:nvSpPr>
        <p:spPr>
          <a:xfrm>
            <a:off x="455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7" name="Google Shape;317;p62"/>
          <p:cNvSpPr txBox="1">
            <a:spLocks noGrp="1"/>
          </p:cNvSpPr>
          <p:nvPr>
            <p:ph type="body" idx="7"/>
          </p:nvPr>
        </p:nvSpPr>
        <p:spPr>
          <a:xfrm>
            <a:off x="661775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8" name="Google Shape;318;p62"/>
          <p:cNvSpPr txBox="1">
            <a:spLocks noGrp="1"/>
          </p:cNvSpPr>
          <p:nvPr>
            <p:ph type="body" idx="8"/>
          </p:nvPr>
        </p:nvSpPr>
        <p:spPr>
          <a:xfrm>
            <a:off x="661775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9" name="Google Shape;319;p6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20" name="Google Shape;320;p62"/>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21" name="Google Shape;321;p62"/>
          <p:cNvSpPr txBox="1">
            <a:spLocks noGrp="1"/>
          </p:cNvSpPr>
          <p:nvPr>
            <p:ph type="subTitle" idx="9"/>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22" name="Google Shape;322;p62"/>
          <p:cNvSpPr txBox="1">
            <a:spLocks noGrp="1"/>
          </p:cNvSpPr>
          <p:nvPr>
            <p:ph type="body" idx="13"/>
          </p:nvPr>
        </p:nvSpPr>
        <p:spPr>
          <a:xfrm>
            <a:off x="414000" y="1530000"/>
            <a:ext cx="8272800" cy="612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500"/>
              </a:spcBef>
              <a:spcAft>
                <a:spcPts val="0"/>
              </a:spcAft>
              <a:buClr>
                <a:srgbClr val="0000FF"/>
              </a:buClr>
              <a:buSzPts val="2000"/>
              <a:buChar char="▪"/>
              <a:defRPr sz="2000" b="1">
                <a:solidFill>
                  <a:srgbClr val="0000FF"/>
                </a:solidFill>
              </a:defRPr>
            </a:lvl1pPr>
            <a:lvl2pPr marL="914400" lvl="1" indent="-355600" algn="l">
              <a:lnSpc>
                <a:spcPct val="115000"/>
              </a:lnSpc>
              <a:spcBef>
                <a:spcPts val="1000"/>
              </a:spcBef>
              <a:spcAft>
                <a:spcPts val="0"/>
              </a:spcAft>
              <a:buClr>
                <a:srgbClr val="434343"/>
              </a:buClr>
              <a:buSzPts val="2000"/>
              <a:buChar char="▪"/>
              <a:defRPr sz="2000" b="1">
                <a:solidFill>
                  <a:srgbClr val="434343"/>
                </a:solidFill>
              </a:defRPr>
            </a:lvl2pPr>
            <a:lvl3pPr marL="1371600" lvl="2" indent="-355600" algn="l">
              <a:lnSpc>
                <a:spcPct val="115000"/>
              </a:lnSpc>
              <a:spcBef>
                <a:spcPts val="1000"/>
              </a:spcBef>
              <a:spcAft>
                <a:spcPts val="0"/>
              </a:spcAft>
              <a:buClr>
                <a:srgbClr val="666666"/>
              </a:buClr>
              <a:buSzPts val="2000"/>
              <a:buChar char="▪"/>
              <a:defRPr sz="2000" b="1">
                <a:solidFill>
                  <a:srgbClr val="666666"/>
                </a:solidFill>
              </a:defRPr>
            </a:lvl3pPr>
            <a:lvl4pPr marL="1828800" lvl="3" indent="-355600" algn="l">
              <a:lnSpc>
                <a:spcPct val="115000"/>
              </a:lnSpc>
              <a:spcBef>
                <a:spcPts val="1000"/>
              </a:spcBef>
              <a:spcAft>
                <a:spcPts val="0"/>
              </a:spcAft>
              <a:buClr>
                <a:srgbClr val="999999"/>
              </a:buClr>
              <a:buSzPts val="2000"/>
              <a:buChar char="▪"/>
              <a:defRPr sz="2000">
                <a:solidFill>
                  <a:srgbClr val="666666"/>
                </a:solidFill>
              </a:defRPr>
            </a:lvl4pPr>
            <a:lvl5pPr marL="2286000" lvl="4" indent="-355600" algn="l">
              <a:lnSpc>
                <a:spcPct val="115000"/>
              </a:lnSpc>
              <a:spcBef>
                <a:spcPts val="1000"/>
              </a:spcBef>
              <a:spcAft>
                <a:spcPts val="0"/>
              </a:spcAft>
              <a:buClr>
                <a:srgbClr val="999999"/>
              </a:buClr>
              <a:buSzPts val="2000"/>
              <a:buChar char="▪"/>
              <a:defRPr sz="2000">
                <a:solidFill>
                  <a:srgbClr val="666666"/>
                </a:solidFill>
              </a:defRPr>
            </a:lvl5pPr>
            <a:lvl6pPr marL="2743200" lvl="5" indent="-355600" algn="l">
              <a:lnSpc>
                <a:spcPct val="115000"/>
              </a:lnSpc>
              <a:spcBef>
                <a:spcPts val="1000"/>
              </a:spcBef>
              <a:spcAft>
                <a:spcPts val="0"/>
              </a:spcAft>
              <a:buClr>
                <a:srgbClr val="999999"/>
              </a:buClr>
              <a:buSzPts val="2000"/>
              <a:buChar char="▪"/>
              <a:defRPr sz="2000">
                <a:solidFill>
                  <a:srgbClr val="666666"/>
                </a:solidFill>
              </a:defRPr>
            </a:lvl6pPr>
            <a:lvl7pPr marL="3200400" lvl="6" indent="-355600" algn="l">
              <a:lnSpc>
                <a:spcPct val="115000"/>
              </a:lnSpc>
              <a:spcBef>
                <a:spcPts val="1000"/>
              </a:spcBef>
              <a:spcAft>
                <a:spcPts val="0"/>
              </a:spcAft>
              <a:buClr>
                <a:srgbClr val="999999"/>
              </a:buClr>
              <a:buSzPts val="2000"/>
              <a:buChar char="▪"/>
              <a:defRPr sz="2000">
                <a:solidFill>
                  <a:srgbClr val="666666"/>
                </a:solidFill>
              </a:defRPr>
            </a:lvl7pPr>
            <a:lvl8pPr marL="3657600" lvl="7" indent="-355600" algn="l">
              <a:lnSpc>
                <a:spcPct val="115000"/>
              </a:lnSpc>
              <a:spcBef>
                <a:spcPts val="1000"/>
              </a:spcBef>
              <a:spcAft>
                <a:spcPts val="0"/>
              </a:spcAft>
              <a:buClr>
                <a:srgbClr val="999999"/>
              </a:buClr>
              <a:buSzPts val="2000"/>
              <a:buChar char="▪"/>
              <a:defRPr sz="2000">
                <a:solidFill>
                  <a:srgbClr val="666666"/>
                </a:solidFill>
              </a:defRPr>
            </a:lvl8pPr>
            <a:lvl9pPr marL="4114800" lvl="8" indent="-355600" algn="l">
              <a:lnSpc>
                <a:spcPct val="115000"/>
              </a:lnSpc>
              <a:spcBef>
                <a:spcPts val="1000"/>
              </a:spcBef>
              <a:spcAft>
                <a:spcPts val="1000"/>
              </a:spcAft>
              <a:buClr>
                <a:srgbClr val="999999"/>
              </a:buClr>
              <a:buSzPts val="2000"/>
              <a:buChar char="▪"/>
              <a:defRPr sz="2000">
                <a:solidFill>
                  <a:srgbClr val="666666"/>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0 Chapter">
  <p:cSld name="CUSTOM_6_2_1">
    <p:bg>
      <p:bgPr>
        <a:solidFill>
          <a:srgbClr val="0000FF"/>
        </a:solidFill>
        <a:effectLst/>
      </p:bgPr>
    </p:bg>
    <p:spTree>
      <p:nvGrpSpPr>
        <p:cNvPr id="1" name="Shape 323"/>
        <p:cNvGrpSpPr/>
        <p:nvPr/>
      </p:nvGrpSpPr>
      <p:grpSpPr>
        <a:xfrm>
          <a:off x="0" y="0"/>
          <a:ext cx="0" cy="0"/>
          <a:chOff x="0" y="0"/>
          <a:chExt cx="0" cy="0"/>
        </a:xfrm>
      </p:grpSpPr>
      <p:sp>
        <p:nvSpPr>
          <p:cNvPr id="324" name="Google Shape;324;p6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25" name="Google Shape;325;p6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3"/>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327" name="Google Shape;327;p63"/>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0 Heading">
  <p:cSld name="4.0 Heading">
    <p:spTree>
      <p:nvGrpSpPr>
        <p:cNvPr id="1" name="Shape 328"/>
        <p:cNvGrpSpPr/>
        <p:nvPr/>
      </p:nvGrpSpPr>
      <p:grpSpPr>
        <a:xfrm>
          <a:off x="0" y="0"/>
          <a:ext cx="0" cy="0"/>
          <a:chOff x="0" y="0"/>
          <a:chExt cx="0" cy="0"/>
        </a:xfrm>
      </p:grpSpPr>
      <p:sp>
        <p:nvSpPr>
          <p:cNvPr id="329" name="Google Shape;329;p6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
        <p:nvSpPr>
          <p:cNvPr id="330" name="Google Shape;330;p6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31" name="Google Shape;331;p65"/>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Inhalt Logo 3 Spalten">
  <p:cSld name="Inhalt Logo 3 Spalten">
    <p:bg>
      <p:bgPr>
        <a:solidFill>
          <a:schemeClr val="lt1"/>
        </a:solidFill>
        <a:effectLst/>
      </p:bgPr>
    </p:bg>
    <p:spTree>
      <p:nvGrpSpPr>
        <p:cNvPr id="1" name="Shape 332"/>
        <p:cNvGrpSpPr/>
        <p:nvPr/>
      </p:nvGrpSpPr>
      <p:grpSpPr>
        <a:xfrm>
          <a:off x="0" y="0"/>
          <a:ext cx="0" cy="0"/>
          <a:chOff x="0" y="0"/>
          <a:chExt cx="0" cy="0"/>
        </a:xfrm>
      </p:grpSpPr>
      <p:sp>
        <p:nvSpPr>
          <p:cNvPr id="333" name="Google Shape;333;p66"/>
          <p:cNvSpPr txBox="1">
            <a:spLocks noGrp="1"/>
          </p:cNvSpPr>
          <p:nvPr>
            <p:ph type="body" idx="1"/>
          </p:nvPr>
        </p:nvSpPr>
        <p:spPr>
          <a:xfrm>
            <a:off x="485711" y="2160000"/>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4" name="Google Shape;334;p66"/>
          <p:cNvSpPr txBox="1">
            <a:spLocks noGrp="1"/>
          </p:cNvSpPr>
          <p:nvPr>
            <p:ph type="body" idx="2"/>
          </p:nvPr>
        </p:nvSpPr>
        <p:spPr>
          <a:xfrm>
            <a:off x="6119168"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Noto Sans"/>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Noto Sans"/>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Noto Sans"/>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5" name="Google Shape;335;p66"/>
          <p:cNvSpPr txBox="1">
            <a:spLocks noGrp="1"/>
          </p:cNvSpPr>
          <p:nvPr>
            <p:ph type="body" idx="3"/>
          </p:nvPr>
        </p:nvSpPr>
        <p:spPr>
          <a:xfrm>
            <a:off x="3302439"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6" name="Google Shape;336;p66"/>
          <p:cNvSpPr txBox="1">
            <a:spLocks noGrp="1"/>
          </p:cNvSpPr>
          <p:nvPr>
            <p:ph type="body" idx="4"/>
          </p:nvPr>
        </p:nvSpPr>
        <p:spPr>
          <a:xfrm>
            <a:off x="621426" y="729000"/>
            <a:ext cx="777496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400"/>
              <a:buNone/>
              <a:defRPr sz="3300" b="1">
                <a:solidFill>
                  <a:schemeClr val="dk1"/>
                </a:solidFill>
                <a:latin typeface="Arial"/>
                <a:ea typeface="Arial"/>
                <a:cs typeface="Arial"/>
                <a:sym typeface="Arial"/>
              </a:defRPr>
            </a:lvl1pPr>
            <a:lvl2pPr marL="914400" lvl="1" indent="-342900" algn="l">
              <a:lnSpc>
                <a:spcPct val="100000"/>
              </a:lnSpc>
              <a:spcBef>
                <a:spcPts val="750"/>
              </a:spcBef>
              <a:spcAft>
                <a:spcPts val="0"/>
              </a:spcAft>
              <a:buSzPts val="1800"/>
              <a:buChar char="o"/>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675"/>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7" name="Google Shape;337;p66"/>
          <p:cNvSpPr txBox="1">
            <a:spLocks noGrp="1"/>
          </p:cNvSpPr>
          <p:nvPr>
            <p:ph type="sldNum" idx="12"/>
          </p:nvPr>
        </p:nvSpPr>
        <p:spPr>
          <a:xfrm>
            <a:off x="8190433" y="4891089"/>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pic>
        <p:nvPicPr>
          <p:cNvPr id="338" name="Google Shape;338;p66"/>
          <p:cNvPicPr preferRelativeResize="0"/>
          <p:nvPr/>
        </p:nvPicPr>
        <p:blipFill rotWithShape="1">
          <a:blip r:embed="rId2">
            <a:alphaModFix/>
          </a:blip>
          <a:srcRect/>
          <a:stretch/>
        </p:blipFill>
        <p:spPr>
          <a:xfrm>
            <a:off x="620919" y="4455001"/>
            <a:ext cx="704388" cy="43610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0 Heading 1">
  <p:cSld name="CUSTOM_10">
    <p:spTree>
      <p:nvGrpSpPr>
        <p:cNvPr id="1" name="Shape 339"/>
        <p:cNvGrpSpPr/>
        <p:nvPr/>
      </p:nvGrpSpPr>
      <p:grpSpPr>
        <a:xfrm>
          <a:off x="0" y="0"/>
          <a:ext cx="0" cy="0"/>
          <a:chOff x="0" y="0"/>
          <a:chExt cx="0" cy="0"/>
        </a:xfrm>
      </p:grpSpPr>
      <p:sp>
        <p:nvSpPr>
          <p:cNvPr id="340" name="Google Shape;340;g191735ffcaa_0_54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41" name="Google Shape;341;g191735ffcaa_0_547"/>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42" name="Google Shape;342;g191735ffcaa_0_547"/>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0 Heading + Text">
  <p:cSld name="CUSTOM_5">
    <p:spTree>
      <p:nvGrpSpPr>
        <p:cNvPr id="1" name="Shape 343"/>
        <p:cNvGrpSpPr/>
        <p:nvPr/>
      </p:nvGrpSpPr>
      <p:grpSpPr>
        <a:xfrm>
          <a:off x="0" y="0"/>
          <a:ext cx="0" cy="0"/>
          <a:chOff x="0" y="0"/>
          <a:chExt cx="0" cy="0"/>
        </a:xfrm>
      </p:grpSpPr>
      <p:sp>
        <p:nvSpPr>
          <p:cNvPr id="344" name="Google Shape;344;g191735ffcaa_0_82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45" name="Google Shape;345;g191735ffcaa_0_823"/>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46" name="Google Shape;346;g191735ffcaa_0_823"/>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04800" algn="l">
              <a:lnSpc>
                <a:spcPct val="115000"/>
              </a:lnSpc>
              <a:spcBef>
                <a:spcPts val="1000"/>
              </a:spcBef>
              <a:spcAft>
                <a:spcPts val="0"/>
              </a:spcAft>
              <a:buClr>
                <a:srgbClr val="999999"/>
              </a:buClr>
              <a:buSzPts val="1200"/>
              <a:buChar char="▪"/>
              <a:defRPr>
                <a:solidFill>
                  <a:srgbClr val="666666"/>
                </a:solidFill>
              </a:defRPr>
            </a:lvl4pPr>
            <a:lvl5pPr marL="2286000" lvl="4" indent="-304800" algn="l">
              <a:lnSpc>
                <a:spcPct val="115000"/>
              </a:lnSpc>
              <a:spcBef>
                <a:spcPts val="1000"/>
              </a:spcBef>
              <a:spcAft>
                <a:spcPts val="0"/>
              </a:spcAft>
              <a:buClr>
                <a:srgbClr val="999999"/>
              </a:buClr>
              <a:buSzPts val="1200"/>
              <a:buChar char="▪"/>
              <a:defRPr>
                <a:solidFill>
                  <a:srgbClr val="666666"/>
                </a:solidFill>
              </a:defRPr>
            </a:lvl5pPr>
            <a:lvl6pPr marL="2743200" lvl="5" indent="-298450" algn="l">
              <a:lnSpc>
                <a:spcPct val="115000"/>
              </a:lnSpc>
              <a:spcBef>
                <a:spcPts val="1000"/>
              </a:spcBef>
              <a:spcAft>
                <a:spcPts val="0"/>
              </a:spcAft>
              <a:buClr>
                <a:srgbClr val="999999"/>
              </a:buClr>
              <a:buSzPts val="1100"/>
              <a:buChar char="▪"/>
              <a:defRPr>
                <a:solidFill>
                  <a:srgbClr val="666666"/>
                </a:solidFill>
              </a:defRPr>
            </a:lvl6pPr>
            <a:lvl7pPr marL="3200400" lvl="6" indent="-298450" algn="l">
              <a:lnSpc>
                <a:spcPct val="115000"/>
              </a:lnSpc>
              <a:spcBef>
                <a:spcPts val="1000"/>
              </a:spcBef>
              <a:spcAft>
                <a:spcPts val="0"/>
              </a:spcAft>
              <a:buClr>
                <a:srgbClr val="999999"/>
              </a:buClr>
              <a:buSzPts val="1100"/>
              <a:buChar char="▪"/>
              <a:defRPr>
                <a:solidFill>
                  <a:srgbClr val="666666"/>
                </a:solidFill>
              </a:defRPr>
            </a:lvl7pPr>
            <a:lvl8pPr marL="3657600" lvl="7" indent="-298450" algn="l">
              <a:lnSpc>
                <a:spcPct val="115000"/>
              </a:lnSpc>
              <a:spcBef>
                <a:spcPts val="1000"/>
              </a:spcBef>
              <a:spcAft>
                <a:spcPts val="0"/>
              </a:spcAft>
              <a:buClr>
                <a:srgbClr val="999999"/>
              </a:buClr>
              <a:buSzPts val="1100"/>
              <a:buChar char="▪"/>
              <a:defRPr>
                <a:solidFill>
                  <a:srgbClr val="666666"/>
                </a:solidFill>
              </a:defRPr>
            </a:lvl8pPr>
            <a:lvl9pPr marL="4114800" lvl="8" indent="-298450" algn="l">
              <a:lnSpc>
                <a:spcPct val="115000"/>
              </a:lnSpc>
              <a:spcBef>
                <a:spcPts val="1000"/>
              </a:spcBef>
              <a:spcAft>
                <a:spcPts val="1000"/>
              </a:spcAft>
              <a:buClr>
                <a:srgbClr val="999999"/>
              </a:buClr>
              <a:buSzPts val="1100"/>
              <a:buChar char="▪"/>
              <a:defRPr>
                <a:solidFill>
                  <a:srgbClr val="666666"/>
                </a:solidFill>
              </a:defRPr>
            </a:lvl9pPr>
          </a:lstStyle>
          <a:p>
            <a:endParaRPr/>
          </a:p>
        </p:txBody>
      </p:sp>
      <p:sp>
        <p:nvSpPr>
          <p:cNvPr id="347" name="Google Shape;347;g191735ffcaa_0_823"/>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0 Heading + Text 9">
  <p:cSld name="CUSTOM_5_10">
    <p:spTree>
      <p:nvGrpSpPr>
        <p:cNvPr id="1" name="Shape 34"/>
        <p:cNvGrpSpPr/>
        <p:nvPr/>
      </p:nvGrpSpPr>
      <p:grpSpPr>
        <a:xfrm>
          <a:off x="0" y="0"/>
          <a:ext cx="0" cy="0"/>
          <a:chOff x="0" y="0"/>
          <a:chExt cx="0" cy="0"/>
        </a:xfrm>
      </p:grpSpPr>
      <p:sp>
        <p:nvSpPr>
          <p:cNvPr id="35" name="Google Shape;35;g216b6e3f9b0_0_14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6" name="Google Shape;36;g216b6e3f9b0_0_14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37" name="Google Shape;37;g216b6e3f9b0_0_14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 name="Google Shape;38;g216b6e3f9b0_0_14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0 Heading">
  <p:cSld name="CUSTOM_10">
    <p:spTree>
      <p:nvGrpSpPr>
        <p:cNvPr id="1" name="Shape 353"/>
        <p:cNvGrpSpPr/>
        <p:nvPr/>
      </p:nvGrpSpPr>
      <p:grpSpPr>
        <a:xfrm>
          <a:off x="0" y="0"/>
          <a:ext cx="0" cy="0"/>
          <a:chOff x="0" y="0"/>
          <a:chExt cx="0" cy="0"/>
        </a:xfrm>
      </p:grpSpPr>
      <p:sp>
        <p:nvSpPr>
          <p:cNvPr id="354" name="Google Shape;354;g1e4cde02f0c_0_22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55" name="Google Shape;355;g1e4cde02f0c_0_226"/>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56" name="Google Shape;356;g1e4cde02f0c_0_226"/>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Title blue">
  <p:cSld name="TITLE_1_2">
    <p:bg>
      <p:bgPr>
        <a:solidFill>
          <a:srgbClr val="0000FF"/>
        </a:solidFill>
        <a:effectLst/>
      </p:bgPr>
    </p:bg>
    <p:spTree>
      <p:nvGrpSpPr>
        <p:cNvPr id="1" name="Shape 357"/>
        <p:cNvGrpSpPr/>
        <p:nvPr/>
      </p:nvGrpSpPr>
      <p:grpSpPr>
        <a:xfrm>
          <a:off x="0" y="0"/>
          <a:ext cx="0" cy="0"/>
          <a:chOff x="0" y="0"/>
          <a:chExt cx="0" cy="0"/>
        </a:xfrm>
      </p:grpSpPr>
      <p:sp>
        <p:nvSpPr>
          <p:cNvPr id="358" name="Google Shape;358;g1e4cde02f0c_0_185"/>
          <p:cNvSpPr txBox="1">
            <a:spLocks noGrp="1"/>
          </p:cNvSpPr>
          <p:nvPr>
            <p:ph type="ctrTitle"/>
          </p:nvPr>
        </p:nvSpPr>
        <p:spPr>
          <a:xfrm>
            <a:off x="403575" y="1495700"/>
            <a:ext cx="7419300" cy="16320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FFFFFF"/>
              </a:buClr>
              <a:buSzPts val="4000"/>
              <a:buNone/>
              <a:defRPr sz="4000" b="1">
                <a:solidFill>
                  <a:srgbClr val="FFFFFF"/>
                </a:solidFill>
              </a:defRPr>
            </a:lvl1pPr>
            <a:lvl2pPr lvl="1" algn="ctr">
              <a:lnSpc>
                <a:spcPct val="90000"/>
              </a:lnSpc>
              <a:spcBef>
                <a:spcPts val="0"/>
              </a:spcBef>
              <a:spcAft>
                <a:spcPts val="0"/>
              </a:spcAft>
              <a:buClr>
                <a:srgbClr val="FFFFFF"/>
              </a:buClr>
              <a:buSzPts val="5200"/>
              <a:buNone/>
              <a:defRPr sz="5200" b="1">
                <a:solidFill>
                  <a:srgbClr val="FFFFFF"/>
                </a:solidFill>
              </a:defRPr>
            </a:lvl2pPr>
            <a:lvl3pPr lvl="2" algn="ctr">
              <a:lnSpc>
                <a:spcPct val="90000"/>
              </a:lnSpc>
              <a:spcBef>
                <a:spcPts val="0"/>
              </a:spcBef>
              <a:spcAft>
                <a:spcPts val="0"/>
              </a:spcAft>
              <a:buClr>
                <a:srgbClr val="FFFFFF"/>
              </a:buClr>
              <a:buSzPts val="5200"/>
              <a:buNone/>
              <a:defRPr sz="5200" b="1">
                <a:solidFill>
                  <a:srgbClr val="FFFFFF"/>
                </a:solidFill>
              </a:defRPr>
            </a:lvl3pPr>
            <a:lvl4pPr lvl="3" algn="ctr">
              <a:lnSpc>
                <a:spcPct val="90000"/>
              </a:lnSpc>
              <a:spcBef>
                <a:spcPts val="0"/>
              </a:spcBef>
              <a:spcAft>
                <a:spcPts val="0"/>
              </a:spcAft>
              <a:buClr>
                <a:srgbClr val="FFFFFF"/>
              </a:buClr>
              <a:buSzPts val="5200"/>
              <a:buNone/>
              <a:defRPr sz="5200" b="1">
                <a:solidFill>
                  <a:srgbClr val="FFFFFF"/>
                </a:solidFill>
              </a:defRPr>
            </a:lvl4pPr>
            <a:lvl5pPr lvl="4" algn="ctr">
              <a:lnSpc>
                <a:spcPct val="90000"/>
              </a:lnSpc>
              <a:spcBef>
                <a:spcPts val="0"/>
              </a:spcBef>
              <a:spcAft>
                <a:spcPts val="0"/>
              </a:spcAft>
              <a:buClr>
                <a:srgbClr val="FFFFFF"/>
              </a:buClr>
              <a:buSzPts val="5200"/>
              <a:buNone/>
              <a:defRPr sz="5200" b="1">
                <a:solidFill>
                  <a:srgbClr val="FFFFFF"/>
                </a:solidFill>
              </a:defRPr>
            </a:lvl5pPr>
            <a:lvl6pPr lvl="5" algn="ctr">
              <a:lnSpc>
                <a:spcPct val="90000"/>
              </a:lnSpc>
              <a:spcBef>
                <a:spcPts val="0"/>
              </a:spcBef>
              <a:spcAft>
                <a:spcPts val="0"/>
              </a:spcAft>
              <a:buClr>
                <a:srgbClr val="FFFFFF"/>
              </a:buClr>
              <a:buSzPts val="5200"/>
              <a:buNone/>
              <a:defRPr sz="5200" b="1">
                <a:solidFill>
                  <a:srgbClr val="FFFFFF"/>
                </a:solidFill>
              </a:defRPr>
            </a:lvl6pPr>
            <a:lvl7pPr lvl="6" algn="ctr">
              <a:lnSpc>
                <a:spcPct val="90000"/>
              </a:lnSpc>
              <a:spcBef>
                <a:spcPts val="0"/>
              </a:spcBef>
              <a:spcAft>
                <a:spcPts val="0"/>
              </a:spcAft>
              <a:buClr>
                <a:srgbClr val="FFFFFF"/>
              </a:buClr>
              <a:buSzPts val="5200"/>
              <a:buNone/>
              <a:defRPr sz="5200" b="1">
                <a:solidFill>
                  <a:srgbClr val="FFFFFF"/>
                </a:solidFill>
              </a:defRPr>
            </a:lvl7pPr>
            <a:lvl8pPr lvl="7" algn="ctr">
              <a:lnSpc>
                <a:spcPct val="90000"/>
              </a:lnSpc>
              <a:spcBef>
                <a:spcPts val="0"/>
              </a:spcBef>
              <a:spcAft>
                <a:spcPts val="0"/>
              </a:spcAft>
              <a:buClr>
                <a:srgbClr val="FFFFFF"/>
              </a:buClr>
              <a:buSzPts val="5200"/>
              <a:buNone/>
              <a:defRPr sz="5200" b="1">
                <a:solidFill>
                  <a:srgbClr val="FFFFFF"/>
                </a:solidFill>
              </a:defRPr>
            </a:lvl8pPr>
            <a:lvl9pPr lvl="8" algn="ctr">
              <a:lnSpc>
                <a:spcPct val="90000"/>
              </a:lnSpc>
              <a:spcBef>
                <a:spcPts val="0"/>
              </a:spcBef>
              <a:spcAft>
                <a:spcPts val="0"/>
              </a:spcAft>
              <a:buClr>
                <a:srgbClr val="FFFFFF"/>
              </a:buClr>
              <a:buSzPts val="5200"/>
              <a:buNone/>
              <a:defRPr sz="5200" b="1">
                <a:solidFill>
                  <a:srgbClr val="FFFFFF"/>
                </a:solidFill>
              </a:defRPr>
            </a:lvl9pPr>
          </a:lstStyle>
          <a:p>
            <a:endParaRPr/>
          </a:p>
        </p:txBody>
      </p:sp>
      <p:pic>
        <p:nvPicPr>
          <p:cNvPr id="359" name="Google Shape;359;g1e4cde02f0c_0_185"/>
          <p:cNvPicPr preferRelativeResize="0"/>
          <p:nvPr/>
        </p:nvPicPr>
        <p:blipFill rotWithShape="1">
          <a:blip r:embed="rId2">
            <a:alphaModFix/>
          </a:blip>
          <a:srcRect/>
          <a:stretch/>
        </p:blipFill>
        <p:spPr>
          <a:xfrm>
            <a:off x="430425" y="450000"/>
            <a:ext cx="873526" cy="873526"/>
          </a:xfrm>
          <a:prstGeom prst="rect">
            <a:avLst/>
          </a:prstGeom>
          <a:noFill/>
          <a:ln>
            <a:noFill/>
          </a:ln>
        </p:spPr>
      </p:pic>
      <p:sp>
        <p:nvSpPr>
          <p:cNvPr id="360" name="Google Shape;360;g1e4cde02f0c_0_185"/>
          <p:cNvSpPr txBox="1">
            <a:spLocks noGrp="1"/>
          </p:cNvSpPr>
          <p:nvPr>
            <p:ph type="subTitle" idx="1"/>
          </p:nvPr>
        </p:nvSpPr>
        <p:spPr>
          <a:xfrm>
            <a:off x="412525" y="3299875"/>
            <a:ext cx="74193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FFFFFF"/>
              </a:buClr>
              <a:buSzPts val="2200"/>
              <a:buNone/>
              <a:defRPr sz="2200">
                <a:solidFill>
                  <a:srgbClr val="FFFFFF"/>
                </a:solidFill>
              </a:defRPr>
            </a:lvl1pPr>
            <a:lvl2pPr lvl="1" algn="l">
              <a:lnSpc>
                <a:spcPct val="115000"/>
              </a:lnSpc>
              <a:spcBef>
                <a:spcPts val="0"/>
              </a:spcBef>
              <a:spcAft>
                <a:spcPts val="0"/>
              </a:spcAft>
              <a:buClr>
                <a:srgbClr val="FFFFFF"/>
              </a:buClr>
              <a:buSzPts val="2800"/>
              <a:buNone/>
              <a:defRPr sz="2800">
                <a:solidFill>
                  <a:srgbClr val="FFFFFF"/>
                </a:solidFill>
              </a:defRPr>
            </a:lvl2pPr>
            <a:lvl3pPr lvl="2" algn="l">
              <a:lnSpc>
                <a:spcPct val="115000"/>
              </a:lnSpc>
              <a:spcBef>
                <a:spcPts val="0"/>
              </a:spcBef>
              <a:spcAft>
                <a:spcPts val="0"/>
              </a:spcAft>
              <a:buClr>
                <a:srgbClr val="FFFFFF"/>
              </a:buClr>
              <a:buSzPts val="2800"/>
              <a:buNone/>
              <a:defRPr sz="2800">
                <a:solidFill>
                  <a:srgbClr val="FFFFFF"/>
                </a:solidFill>
              </a:defRPr>
            </a:lvl3pPr>
            <a:lvl4pPr lvl="3" algn="l">
              <a:lnSpc>
                <a:spcPct val="115000"/>
              </a:lnSpc>
              <a:spcBef>
                <a:spcPts val="0"/>
              </a:spcBef>
              <a:spcAft>
                <a:spcPts val="0"/>
              </a:spcAft>
              <a:buClr>
                <a:srgbClr val="FFFFFF"/>
              </a:buClr>
              <a:buSzPts val="2800"/>
              <a:buNone/>
              <a:defRPr sz="2800">
                <a:solidFill>
                  <a:srgbClr val="FFFFFF"/>
                </a:solidFill>
              </a:defRPr>
            </a:lvl4pPr>
            <a:lvl5pPr lvl="4" algn="l">
              <a:lnSpc>
                <a:spcPct val="115000"/>
              </a:lnSpc>
              <a:spcBef>
                <a:spcPts val="0"/>
              </a:spcBef>
              <a:spcAft>
                <a:spcPts val="0"/>
              </a:spcAft>
              <a:buClr>
                <a:srgbClr val="FFFFFF"/>
              </a:buClr>
              <a:buSzPts val="2800"/>
              <a:buNone/>
              <a:defRPr sz="2800">
                <a:solidFill>
                  <a:srgbClr val="FFFFFF"/>
                </a:solidFill>
              </a:defRPr>
            </a:lvl5pPr>
            <a:lvl6pPr lvl="5" algn="l">
              <a:lnSpc>
                <a:spcPct val="115000"/>
              </a:lnSpc>
              <a:spcBef>
                <a:spcPts val="0"/>
              </a:spcBef>
              <a:spcAft>
                <a:spcPts val="0"/>
              </a:spcAft>
              <a:buClr>
                <a:srgbClr val="FFFFFF"/>
              </a:buClr>
              <a:buSzPts val="2800"/>
              <a:buNone/>
              <a:defRPr sz="2800">
                <a:solidFill>
                  <a:srgbClr val="FFFFFF"/>
                </a:solidFill>
              </a:defRPr>
            </a:lvl6pPr>
            <a:lvl7pPr lvl="6" algn="l">
              <a:lnSpc>
                <a:spcPct val="115000"/>
              </a:lnSpc>
              <a:spcBef>
                <a:spcPts val="0"/>
              </a:spcBef>
              <a:spcAft>
                <a:spcPts val="0"/>
              </a:spcAft>
              <a:buClr>
                <a:srgbClr val="FFFFFF"/>
              </a:buClr>
              <a:buSzPts val="2800"/>
              <a:buNone/>
              <a:defRPr sz="2800">
                <a:solidFill>
                  <a:srgbClr val="FFFFFF"/>
                </a:solidFill>
              </a:defRPr>
            </a:lvl7pPr>
            <a:lvl8pPr lvl="7" algn="l">
              <a:lnSpc>
                <a:spcPct val="115000"/>
              </a:lnSpc>
              <a:spcBef>
                <a:spcPts val="0"/>
              </a:spcBef>
              <a:spcAft>
                <a:spcPts val="0"/>
              </a:spcAft>
              <a:buClr>
                <a:srgbClr val="FFFFFF"/>
              </a:buClr>
              <a:buSzPts val="2800"/>
              <a:buNone/>
              <a:defRPr sz="2800">
                <a:solidFill>
                  <a:srgbClr val="FFFFFF"/>
                </a:solidFill>
              </a:defRPr>
            </a:lvl8pPr>
            <a:lvl9pPr lvl="8" algn="l">
              <a:lnSpc>
                <a:spcPct val="115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Title light">
  <p:cSld name="CUSTOM_3">
    <p:spTree>
      <p:nvGrpSpPr>
        <p:cNvPr id="1" name="Shape 361"/>
        <p:cNvGrpSpPr/>
        <p:nvPr/>
      </p:nvGrpSpPr>
      <p:grpSpPr>
        <a:xfrm>
          <a:off x="0" y="0"/>
          <a:ext cx="0" cy="0"/>
          <a:chOff x="0" y="0"/>
          <a:chExt cx="0" cy="0"/>
        </a:xfrm>
      </p:grpSpPr>
      <p:pic>
        <p:nvPicPr>
          <p:cNvPr id="362" name="Google Shape;362;g1e4cde02f0c_0_189"/>
          <p:cNvPicPr preferRelativeResize="0"/>
          <p:nvPr/>
        </p:nvPicPr>
        <p:blipFill rotWithShape="1">
          <a:blip r:embed="rId2">
            <a:alphaModFix/>
          </a:blip>
          <a:srcRect/>
          <a:stretch/>
        </p:blipFill>
        <p:spPr>
          <a:xfrm>
            <a:off x="430425" y="450000"/>
            <a:ext cx="874801" cy="874801"/>
          </a:xfrm>
          <a:prstGeom prst="rect">
            <a:avLst/>
          </a:prstGeom>
          <a:noFill/>
          <a:ln>
            <a:noFill/>
          </a:ln>
        </p:spPr>
      </p:pic>
      <p:sp>
        <p:nvSpPr>
          <p:cNvPr id="363" name="Google Shape;363;g1e4cde02f0c_0_189"/>
          <p:cNvSpPr txBox="1">
            <a:spLocks noGrp="1"/>
          </p:cNvSpPr>
          <p:nvPr>
            <p:ph type="ctrTitle"/>
          </p:nvPr>
        </p:nvSpPr>
        <p:spPr>
          <a:xfrm>
            <a:off x="403200" y="1495700"/>
            <a:ext cx="7419600" cy="16302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90000"/>
              </a:lnSpc>
              <a:spcBef>
                <a:spcPts val="0"/>
              </a:spcBef>
              <a:spcAft>
                <a:spcPts val="0"/>
              </a:spcAft>
              <a:buClr>
                <a:srgbClr val="0000FF"/>
              </a:buClr>
              <a:buSzPts val="5200"/>
              <a:buNone/>
              <a:defRPr sz="5200" b="1">
                <a:solidFill>
                  <a:srgbClr val="0000FF"/>
                </a:solidFill>
              </a:defRPr>
            </a:lvl2pPr>
            <a:lvl3pPr lvl="2" algn="ctr">
              <a:lnSpc>
                <a:spcPct val="90000"/>
              </a:lnSpc>
              <a:spcBef>
                <a:spcPts val="0"/>
              </a:spcBef>
              <a:spcAft>
                <a:spcPts val="0"/>
              </a:spcAft>
              <a:buClr>
                <a:srgbClr val="0000FF"/>
              </a:buClr>
              <a:buSzPts val="5200"/>
              <a:buNone/>
              <a:defRPr sz="5200" b="1">
                <a:solidFill>
                  <a:srgbClr val="0000FF"/>
                </a:solidFill>
              </a:defRPr>
            </a:lvl3pPr>
            <a:lvl4pPr lvl="3" algn="ctr">
              <a:lnSpc>
                <a:spcPct val="90000"/>
              </a:lnSpc>
              <a:spcBef>
                <a:spcPts val="0"/>
              </a:spcBef>
              <a:spcAft>
                <a:spcPts val="0"/>
              </a:spcAft>
              <a:buClr>
                <a:srgbClr val="0000FF"/>
              </a:buClr>
              <a:buSzPts val="5200"/>
              <a:buNone/>
              <a:defRPr sz="5200" b="1">
                <a:solidFill>
                  <a:srgbClr val="0000FF"/>
                </a:solidFill>
              </a:defRPr>
            </a:lvl4pPr>
            <a:lvl5pPr lvl="4" algn="ctr">
              <a:lnSpc>
                <a:spcPct val="90000"/>
              </a:lnSpc>
              <a:spcBef>
                <a:spcPts val="0"/>
              </a:spcBef>
              <a:spcAft>
                <a:spcPts val="0"/>
              </a:spcAft>
              <a:buClr>
                <a:srgbClr val="0000FF"/>
              </a:buClr>
              <a:buSzPts val="5200"/>
              <a:buNone/>
              <a:defRPr sz="5200" b="1">
                <a:solidFill>
                  <a:srgbClr val="0000FF"/>
                </a:solidFill>
              </a:defRPr>
            </a:lvl5pPr>
            <a:lvl6pPr lvl="5" algn="ctr">
              <a:lnSpc>
                <a:spcPct val="90000"/>
              </a:lnSpc>
              <a:spcBef>
                <a:spcPts val="0"/>
              </a:spcBef>
              <a:spcAft>
                <a:spcPts val="0"/>
              </a:spcAft>
              <a:buClr>
                <a:srgbClr val="0000FF"/>
              </a:buClr>
              <a:buSzPts val="5200"/>
              <a:buNone/>
              <a:defRPr sz="5200" b="1">
                <a:solidFill>
                  <a:srgbClr val="0000FF"/>
                </a:solidFill>
              </a:defRPr>
            </a:lvl6pPr>
            <a:lvl7pPr lvl="6" algn="ctr">
              <a:lnSpc>
                <a:spcPct val="90000"/>
              </a:lnSpc>
              <a:spcBef>
                <a:spcPts val="0"/>
              </a:spcBef>
              <a:spcAft>
                <a:spcPts val="0"/>
              </a:spcAft>
              <a:buClr>
                <a:srgbClr val="0000FF"/>
              </a:buClr>
              <a:buSzPts val="5200"/>
              <a:buNone/>
              <a:defRPr sz="5200" b="1">
                <a:solidFill>
                  <a:srgbClr val="0000FF"/>
                </a:solidFill>
              </a:defRPr>
            </a:lvl7pPr>
            <a:lvl8pPr lvl="7" algn="ctr">
              <a:lnSpc>
                <a:spcPct val="90000"/>
              </a:lnSpc>
              <a:spcBef>
                <a:spcPts val="0"/>
              </a:spcBef>
              <a:spcAft>
                <a:spcPts val="0"/>
              </a:spcAft>
              <a:buClr>
                <a:srgbClr val="0000FF"/>
              </a:buClr>
              <a:buSzPts val="5200"/>
              <a:buNone/>
              <a:defRPr sz="5200" b="1">
                <a:solidFill>
                  <a:srgbClr val="0000FF"/>
                </a:solidFill>
              </a:defRPr>
            </a:lvl8pPr>
            <a:lvl9pPr lvl="8" algn="ctr">
              <a:lnSpc>
                <a:spcPct val="90000"/>
              </a:lnSpc>
              <a:spcBef>
                <a:spcPts val="0"/>
              </a:spcBef>
              <a:spcAft>
                <a:spcPts val="0"/>
              </a:spcAft>
              <a:buClr>
                <a:srgbClr val="0000FF"/>
              </a:buClr>
              <a:buSzPts val="5200"/>
              <a:buNone/>
              <a:defRPr sz="5200" b="1">
                <a:solidFill>
                  <a:srgbClr val="0000FF"/>
                </a:solidFill>
              </a:defRPr>
            </a:lvl9pPr>
          </a:lstStyle>
          <a:p>
            <a:endParaRPr/>
          </a:p>
        </p:txBody>
      </p:sp>
      <p:sp>
        <p:nvSpPr>
          <p:cNvPr id="364" name="Google Shape;364;g1e4cde02f0c_0_189"/>
          <p:cNvSpPr txBox="1">
            <a:spLocks noGrp="1"/>
          </p:cNvSpPr>
          <p:nvPr>
            <p:ph type="subTitle" idx="1"/>
          </p:nvPr>
        </p:nvSpPr>
        <p:spPr>
          <a:xfrm>
            <a:off x="414000" y="3298800"/>
            <a:ext cx="74196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0000FF"/>
              </a:buClr>
              <a:buSzPts val="2200"/>
              <a:buNone/>
              <a:defRPr sz="2200">
                <a:solidFill>
                  <a:srgbClr val="0000FF"/>
                </a:solidFill>
              </a:defRPr>
            </a:lvl1pPr>
            <a:lvl2pPr lvl="1" algn="l">
              <a:lnSpc>
                <a:spcPct val="115000"/>
              </a:lnSpc>
              <a:spcBef>
                <a:spcPts val="0"/>
              </a:spcBef>
              <a:spcAft>
                <a:spcPts val="0"/>
              </a:spcAft>
              <a:buClr>
                <a:srgbClr val="0000FF"/>
              </a:buClr>
              <a:buSzPts val="2800"/>
              <a:buNone/>
              <a:defRPr sz="2800">
                <a:solidFill>
                  <a:srgbClr val="0000FF"/>
                </a:solidFill>
              </a:defRPr>
            </a:lvl2pPr>
            <a:lvl3pPr lvl="2" algn="l">
              <a:lnSpc>
                <a:spcPct val="115000"/>
              </a:lnSpc>
              <a:spcBef>
                <a:spcPts val="0"/>
              </a:spcBef>
              <a:spcAft>
                <a:spcPts val="0"/>
              </a:spcAft>
              <a:buClr>
                <a:srgbClr val="0000FF"/>
              </a:buClr>
              <a:buSzPts val="2800"/>
              <a:buNone/>
              <a:defRPr sz="2800">
                <a:solidFill>
                  <a:srgbClr val="0000FF"/>
                </a:solidFill>
              </a:defRPr>
            </a:lvl3pPr>
            <a:lvl4pPr lvl="3" algn="l">
              <a:lnSpc>
                <a:spcPct val="115000"/>
              </a:lnSpc>
              <a:spcBef>
                <a:spcPts val="0"/>
              </a:spcBef>
              <a:spcAft>
                <a:spcPts val="0"/>
              </a:spcAft>
              <a:buClr>
                <a:srgbClr val="0000FF"/>
              </a:buClr>
              <a:buSzPts val="2800"/>
              <a:buNone/>
              <a:defRPr sz="2800">
                <a:solidFill>
                  <a:srgbClr val="0000FF"/>
                </a:solidFill>
              </a:defRPr>
            </a:lvl4pPr>
            <a:lvl5pPr lvl="4" algn="l">
              <a:lnSpc>
                <a:spcPct val="115000"/>
              </a:lnSpc>
              <a:spcBef>
                <a:spcPts val="0"/>
              </a:spcBef>
              <a:spcAft>
                <a:spcPts val="0"/>
              </a:spcAft>
              <a:buClr>
                <a:srgbClr val="0000FF"/>
              </a:buClr>
              <a:buSzPts val="2800"/>
              <a:buNone/>
              <a:defRPr sz="2800">
                <a:solidFill>
                  <a:srgbClr val="0000FF"/>
                </a:solidFill>
              </a:defRPr>
            </a:lvl5pPr>
            <a:lvl6pPr lvl="5" algn="l">
              <a:lnSpc>
                <a:spcPct val="115000"/>
              </a:lnSpc>
              <a:spcBef>
                <a:spcPts val="0"/>
              </a:spcBef>
              <a:spcAft>
                <a:spcPts val="0"/>
              </a:spcAft>
              <a:buClr>
                <a:srgbClr val="0000FF"/>
              </a:buClr>
              <a:buSzPts val="2800"/>
              <a:buNone/>
              <a:defRPr sz="2800">
                <a:solidFill>
                  <a:srgbClr val="0000FF"/>
                </a:solidFill>
              </a:defRPr>
            </a:lvl6pPr>
            <a:lvl7pPr lvl="6" algn="l">
              <a:lnSpc>
                <a:spcPct val="115000"/>
              </a:lnSpc>
              <a:spcBef>
                <a:spcPts val="0"/>
              </a:spcBef>
              <a:spcAft>
                <a:spcPts val="0"/>
              </a:spcAft>
              <a:buClr>
                <a:srgbClr val="0000FF"/>
              </a:buClr>
              <a:buSzPts val="2800"/>
              <a:buNone/>
              <a:defRPr sz="2800">
                <a:solidFill>
                  <a:srgbClr val="0000FF"/>
                </a:solidFill>
              </a:defRPr>
            </a:lvl7pPr>
            <a:lvl8pPr lvl="7" algn="l">
              <a:lnSpc>
                <a:spcPct val="115000"/>
              </a:lnSpc>
              <a:spcBef>
                <a:spcPts val="0"/>
              </a:spcBef>
              <a:spcAft>
                <a:spcPts val="0"/>
              </a:spcAft>
              <a:buClr>
                <a:srgbClr val="0000FF"/>
              </a:buClr>
              <a:buSzPts val="2800"/>
              <a:buNone/>
              <a:defRPr sz="2800">
                <a:solidFill>
                  <a:srgbClr val="0000FF"/>
                </a:solidFill>
              </a:defRPr>
            </a:lvl8pPr>
            <a:lvl9pPr lvl="8" algn="l">
              <a:lnSpc>
                <a:spcPct val="115000"/>
              </a:lnSpc>
              <a:spcBef>
                <a:spcPts val="0"/>
              </a:spcBef>
              <a:spcAft>
                <a:spcPts val="0"/>
              </a:spcAft>
              <a:buClr>
                <a:srgbClr val="0000FF"/>
              </a:buClr>
              <a:buSzPts val="2800"/>
              <a:buNone/>
              <a:defRPr sz="2800">
                <a:solidFill>
                  <a:srgbClr val="0000FF"/>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0 Index">
  <p:cSld name="CUSTOM_12_1">
    <p:spTree>
      <p:nvGrpSpPr>
        <p:cNvPr id="1" name="Shape 365"/>
        <p:cNvGrpSpPr/>
        <p:nvPr/>
      </p:nvGrpSpPr>
      <p:grpSpPr>
        <a:xfrm>
          <a:off x="0" y="0"/>
          <a:ext cx="0" cy="0"/>
          <a:chOff x="0" y="0"/>
          <a:chExt cx="0" cy="0"/>
        </a:xfrm>
      </p:grpSpPr>
      <p:sp>
        <p:nvSpPr>
          <p:cNvPr id="366" name="Google Shape;366;g1e4cde02f0c_0_19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67" name="Google Shape;367;g1e4cde02f0c_0_193"/>
          <p:cNvSpPr/>
          <p:nvPr/>
        </p:nvSpPr>
        <p:spPr>
          <a:xfrm>
            <a:off x="0" y="0"/>
            <a:ext cx="2378100" cy="5143500"/>
          </a:xfrm>
          <a:prstGeom prst="rect">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g1e4cde02f0c_0_193"/>
          <p:cNvSpPr txBox="1">
            <a:spLocks noGrp="1"/>
          </p:cNvSpPr>
          <p:nvPr>
            <p:ph type="title"/>
          </p:nvPr>
        </p:nvSpPr>
        <p:spPr>
          <a:xfrm>
            <a:off x="405337" y="332947"/>
            <a:ext cx="1702500" cy="16224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l">
              <a:lnSpc>
                <a:spcPct val="100000"/>
              </a:lnSpc>
              <a:spcBef>
                <a:spcPts val="0"/>
              </a:spcBef>
              <a:spcAft>
                <a:spcPts val="0"/>
              </a:spcAft>
              <a:buClr>
                <a:srgbClr val="FFFFFF"/>
              </a:buClr>
              <a:buSzPts val="4000"/>
              <a:buNone/>
              <a:defRPr sz="4000" b="1">
                <a:solidFill>
                  <a:srgbClr val="FFFFFF"/>
                </a:solidFill>
              </a:defRPr>
            </a:lvl2pPr>
            <a:lvl3pPr lvl="2" algn="l">
              <a:lnSpc>
                <a:spcPct val="100000"/>
              </a:lnSpc>
              <a:spcBef>
                <a:spcPts val="0"/>
              </a:spcBef>
              <a:spcAft>
                <a:spcPts val="0"/>
              </a:spcAft>
              <a:buClr>
                <a:srgbClr val="FFFFFF"/>
              </a:buClr>
              <a:buSzPts val="4000"/>
              <a:buNone/>
              <a:defRPr sz="4000" b="1">
                <a:solidFill>
                  <a:srgbClr val="FFFFFF"/>
                </a:solidFill>
              </a:defRPr>
            </a:lvl3pPr>
            <a:lvl4pPr lvl="3" algn="l">
              <a:lnSpc>
                <a:spcPct val="100000"/>
              </a:lnSpc>
              <a:spcBef>
                <a:spcPts val="0"/>
              </a:spcBef>
              <a:spcAft>
                <a:spcPts val="0"/>
              </a:spcAft>
              <a:buClr>
                <a:srgbClr val="FFFFFF"/>
              </a:buClr>
              <a:buSzPts val="4000"/>
              <a:buNone/>
              <a:defRPr sz="4000" b="1">
                <a:solidFill>
                  <a:srgbClr val="FFFFFF"/>
                </a:solidFill>
              </a:defRPr>
            </a:lvl4pPr>
            <a:lvl5pPr lvl="4" algn="l">
              <a:lnSpc>
                <a:spcPct val="100000"/>
              </a:lnSpc>
              <a:spcBef>
                <a:spcPts val="0"/>
              </a:spcBef>
              <a:spcAft>
                <a:spcPts val="0"/>
              </a:spcAft>
              <a:buClr>
                <a:srgbClr val="FFFFFF"/>
              </a:buClr>
              <a:buSzPts val="4000"/>
              <a:buNone/>
              <a:defRPr sz="4000" b="1">
                <a:solidFill>
                  <a:srgbClr val="FFFFFF"/>
                </a:solidFill>
              </a:defRPr>
            </a:lvl5pPr>
            <a:lvl6pPr lvl="5" algn="l">
              <a:lnSpc>
                <a:spcPct val="100000"/>
              </a:lnSpc>
              <a:spcBef>
                <a:spcPts val="0"/>
              </a:spcBef>
              <a:spcAft>
                <a:spcPts val="0"/>
              </a:spcAft>
              <a:buClr>
                <a:srgbClr val="FFFFFF"/>
              </a:buClr>
              <a:buSzPts val="4000"/>
              <a:buNone/>
              <a:defRPr sz="4000" b="1">
                <a:solidFill>
                  <a:srgbClr val="FFFFFF"/>
                </a:solidFill>
              </a:defRPr>
            </a:lvl6pPr>
            <a:lvl7pPr lvl="6" algn="l">
              <a:lnSpc>
                <a:spcPct val="100000"/>
              </a:lnSpc>
              <a:spcBef>
                <a:spcPts val="0"/>
              </a:spcBef>
              <a:spcAft>
                <a:spcPts val="0"/>
              </a:spcAft>
              <a:buClr>
                <a:srgbClr val="FFFFFF"/>
              </a:buClr>
              <a:buSzPts val="4000"/>
              <a:buNone/>
              <a:defRPr sz="4000" b="1">
                <a:solidFill>
                  <a:srgbClr val="FFFFFF"/>
                </a:solidFill>
              </a:defRPr>
            </a:lvl7pPr>
            <a:lvl8pPr lvl="7" algn="l">
              <a:lnSpc>
                <a:spcPct val="100000"/>
              </a:lnSpc>
              <a:spcBef>
                <a:spcPts val="0"/>
              </a:spcBef>
              <a:spcAft>
                <a:spcPts val="0"/>
              </a:spcAft>
              <a:buClr>
                <a:srgbClr val="FFFFFF"/>
              </a:buClr>
              <a:buSzPts val="4000"/>
              <a:buNone/>
              <a:defRPr sz="4000" b="1">
                <a:solidFill>
                  <a:srgbClr val="FFFFFF"/>
                </a:solidFill>
              </a:defRPr>
            </a:lvl8pPr>
            <a:lvl9pPr lvl="8" algn="l">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369" name="Google Shape;369;g1e4cde02f0c_0_193"/>
          <p:cNvSpPr txBox="1">
            <a:spLocks noGrp="1"/>
          </p:cNvSpPr>
          <p:nvPr>
            <p:ph type="body" idx="1"/>
          </p:nvPr>
        </p:nvSpPr>
        <p:spPr>
          <a:xfrm>
            <a:off x="2945200" y="324000"/>
            <a:ext cx="5760000" cy="4446000"/>
          </a:xfrm>
          <a:prstGeom prst="rect">
            <a:avLst/>
          </a:prstGeom>
          <a:noFill/>
          <a:ln>
            <a:noFill/>
          </a:ln>
        </p:spPr>
        <p:txBody>
          <a:bodyPr spcFirstLastPara="1" wrap="square" lIns="0" tIns="0" rIns="0" bIns="0" anchor="t" anchorCtr="0">
            <a:normAutofit/>
          </a:bodyPr>
          <a:lstStyle>
            <a:lvl1pPr marL="457200" lvl="0" indent="-482600" algn="l">
              <a:lnSpc>
                <a:spcPct val="115000"/>
              </a:lnSpc>
              <a:spcBef>
                <a:spcPts val="0"/>
              </a:spcBef>
              <a:spcAft>
                <a:spcPts val="0"/>
              </a:spcAft>
              <a:buClr>
                <a:srgbClr val="0000FF"/>
              </a:buClr>
              <a:buSzPts val="4000"/>
              <a:buChar char="▪"/>
              <a:defRPr sz="4000" b="1">
                <a:solidFill>
                  <a:srgbClr val="0000FF"/>
                </a:solidFill>
              </a:defRPr>
            </a:lvl1pPr>
            <a:lvl2pPr marL="914400" lvl="1" indent="-450850" algn="l">
              <a:lnSpc>
                <a:spcPct val="115000"/>
              </a:lnSpc>
              <a:spcBef>
                <a:spcPts val="1000"/>
              </a:spcBef>
              <a:spcAft>
                <a:spcPts val="0"/>
              </a:spcAft>
              <a:buClr>
                <a:srgbClr val="434343"/>
              </a:buClr>
              <a:buSzPts val="3500"/>
              <a:buChar char="▪"/>
              <a:defRPr sz="3500" b="1">
                <a:solidFill>
                  <a:srgbClr val="434343"/>
                </a:solidFill>
              </a:defRPr>
            </a:lvl2pPr>
            <a:lvl3pPr marL="1371600" lvl="2" indent="-438150" algn="l">
              <a:lnSpc>
                <a:spcPct val="115000"/>
              </a:lnSpc>
              <a:spcBef>
                <a:spcPts val="1000"/>
              </a:spcBef>
              <a:spcAft>
                <a:spcPts val="0"/>
              </a:spcAft>
              <a:buClr>
                <a:srgbClr val="666666"/>
              </a:buClr>
              <a:buSzPts val="3300"/>
              <a:buChar char="▪"/>
              <a:defRPr sz="3300" b="1">
                <a:solidFill>
                  <a:srgbClr val="666666"/>
                </a:solidFill>
              </a:defRPr>
            </a:lvl3pPr>
            <a:lvl4pPr marL="1828800" lvl="3" indent="-425450" algn="l">
              <a:lnSpc>
                <a:spcPct val="115000"/>
              </a:lnSpc>
              <a:spcBef>
                <a:spcPts val="1000"/>
              </a:spcBef>
              <a:spcAft>
                <a:spcPts val="0"/>
              </a:spcAft>
              <a:buClr>
                <a:srgbClr val="999999"/>
              </a:buClr>
              <a:buSzPts val="3100"/>
              <a:buChar char="▪"/>
              <a:defRPr sz="3100">
                <a:solidFill>
                  <a:srgbClr val="666666"/>
                </a:solidFill>
              </a:defRPr>
            </a:lvl4pPr>
            <a:lvl5pPr marL="2286000" lvl="4" indent="-425450" algn="l">
              <a:lnSpc>
                <a:spcPct val="115000"/>
              </a:lnSpc>
              <a:spcBef>
                <a:spcPts val="1000"/>
              </a:spcBef>
              <a:spcAft>
                <a:spcPts val="0"/>
              </a:spcAft>
              <a:buClr>
                <a:srgbClr val="999999"/>
              </a:buClr>
              <a:buSzPts val="3100"/>
              <a:buChar char="▪"/>
              <a:defRPr sz="3100">
                <a:solidFill>
                  <a:srgbClr val="666666"/>
                </a:solidFill>
              </a:defRPr>
            </a:lvl5pPr>
            <a:lvl6pPr marL="2743200" lvl="5" indent="-425450" algn="l">
              <a:lnSpc>
                <a:spcPct val="115000"/>
              </a:lnSpc>
              <a:spcBef>
                <a:spcPts val="1000"/>
              </a:spcBef>
              <a:spcAft>
                <a:spcPts val="0"/>
              </a:spcAft>
              <a:buClr>
                <a:srgbClr val="999999"/>
              </a:buClr>
              <a:buSzPts val="3100"/>
              <a:buChar char="▪"/>
              <a:defRPr sz="3100">
                <a:solidFill>
                  <a:srgbClr val="666666"/>
                </a:solidFill>
              </a:defRPr>
            </a:lvl6pPr>
            <a:lvl7pPr marL="3200400" lvl="6" indent="-425450" algn="l">
              <a:lnSpc>
                <a:spcPct val="115000"/>
              </a:lnSpc>
              <a:spcBef>
                <a:spcPts val="1000"/>
              </a:spcBef>
              <a:spcAft>
                <a:spcPts val="0"/>
              </a:spcAft>
              <a:buClr>
                <a:srgbClr val="999999"/>
              </a:buClr>
              <a:buSzPts val="3100"/>
              <a:buChar char="▪"/>
              <a:defRPr sz="3100">
                <a:solidFill>
                  <a:srgbClr val="666666"/>
                </a:solidFill>
              </a:defRPr>
            </a:lvl7pPr>
            <a:lvl8pPr marL="3657600" lvl="7" indent="-425450" algn="l">
              <a:lnSpc>
                <a:spcPct val="115000"/>
              </a:lnSpc>
              <a:spcBef>
                <a:spcPts val="1000"/>
              </a:spcBef>
              <a:spcAft>
                <a:spcPts val="0"/>
              </a:spcAft>
              <a:buClr>
                <a:srgbClr val="999999"/>
              </a:buClr>
              <a:buSzPts val="3100"/>
              <a:buChar char="▪"/>
              <a:defRPr sz="3100">
                <a:solidFill>
                  <a:srgbClr val="666666"/>
                </a:solidFill>
              </a:defRPr>
            </a:lvl8pPr>
            <a:lvl9pPr marL="4114800" lvl="8" indent="-425450" algn="l">
              <a:lnSpc>
                <a:spcPct val="115000"/>
              </a:lnSpc>
              <a:spcBef>
                <a:spcPts val="1000"/>
              </a:spcBef>
              <a:spcAft>
                <a:spcPts val="1000"/>
              </a:spcAft>
              <a:buClr>
                <a:srgbClr val="999999"/>
              </a:buClr>
              <a:buSzPts val="3100"/>
              <a:buChar char="▪"/>
              <a:defRPr sz="3100">
                <a:solidFill>
                  <a:srgbClr val="666666"/>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3.0 Chapter blue L">
  <p:cSld name="CUSTOM_6">
    <p:bg>
      <p:bgPr>
        <a:solidFill>
          <a:srgbClr val="0000FF"/>
        </a:solidFill>
        <a:effectLst/>
      </p:bgPr>
    </p:bg>
    <p:spTree>
      <p:nvGrpSpPr>
        <p:cNvPr id="1" name="Shape 370"/>
        <p:cNvGrpSpPr/>
        <p:nvPr/>
      </p:nvGrpSpPr>
      <p:grpSpPr>
        <a:xfrm>
          <a:off x="0" y="0"/>
          <a:ext cx="0" cy="0"/>
          <a:chOff x="0" y="0"/>
          <a:chExt cx="0" cy="0"/>
        </a:xfrm>
      </p:grpSpPr>
      <p:sp>
        <p:nvSpPr>
          <p:cNvPr id="371" name="Google Shape;371;g1e4cde02f0c_0_19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72" name="Google Shape;372;g1e4cde02f0c_0_198"/>
          <p:cNvSpPr txBox="1">
            <a:spLocks noGrp="1"/>
          </p:cNvSpPr>
          <p:nvPr>
            <p:ph type="title"/>
          </p:nvPr>
        </p:nvSpPr>
        <p:spPr>
          <a:xfrm>
            <a:off x="349200" y="338400"/>
            <a:ext cx="8355900" cy="40860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rgbClr val="FFFFFF"/>
              </a:buClr>
              <a:buSzPts val="10000"/>
              <a:buNone/>
              <a:defRPr sz="10000" b="1">
                <a:solidFill>
                  <a:srgbClr val="FFFFFF"/>
                </a:solidFill>
              </a:defRPr>
            </a:lvl1pPr>
            <a:lvl2pPr lvl="1" algn="l">
              <a:lnSpc>
                <a:spcPct val="85000"/>
              </a:lnSpc>
              <a:spcBef>
                <a:spcPts val="0"/>
              </a:spcBef>
              <a:spcAft>
                <a:spcPts val="0"/>
              </a:spcAft>
              <a:buClr>
                <a:srgbClr val="FFFFFF"/>
              </a:buClr>
              <a:buSzPts val="10000"/>
              <a:buNone/>
              <a:defRPr sz="10000" b="1">
                <a:solidFill>
                  <a:srgbClr val="FFFFFF"/>
                </a:solidFill>
              </a:defRPr>
            </a:lvl2pPr>
            <a:lvl3pPr lvl="2" algn="l">
              <a:lnSpc>
                <a:spcPct val="85000"/>
              </a:lnSpc>
              <a:spcBef>
                <a:spcPts val="0"/>
              </a:spcBef>
              <a:spcAft>
                <a:spcPts val="0"/>
              </a:spcAft>
              <a:buClr>
                <a:srgbClr val="FFFFFF"/>
              </a:buClr>
              <a:buSzPts val="10000"/>
              <a:buNone/>
              <a:defRPr sz="10000" b="1">
                <a:solidFill>
                  <a:srgbClr val="FFFFFF"/>
                </a:solidFill>
              </a:defRPr>
            </a:lvl3pPr>
            <a:lvl4pPr lvl="3" algn="l">
              <a:lnSpc>
                <a:spcPct val="85000"/>
              </a:lnSpc>
              <a:spcBef>
                <a:spcPts val="0"/>
              </a:spcBef>
              <a:spcAft>
                <a:spcPts val="0"/>
              </a:spcAft>
              <a:buClr>
                <a:srgbClr val="FFFFFF"/>
              </a:buClr>
              <a:buSzPts val="10000"/>
              <a:buNone/>
              <a:defRPr sz="10000" b="1">
                <a:solidFill>
                  <a:srgbClr val="FFFFFF"/>
                </a:solidFill>
              </a:defRPr>
            </a:lvl4pPr>
            <a:lvl5pPr lvl="4" algn="l">
              <a:lnSpc>
                <a:spcPct val="85000"/>
              </a:lnSpc>
              <a:spcBef>
                <a:spcPts val="0"/>
              </a:spcBef>
              <a:spcAft>
                <a:spcPts val="0"/>
              </a:spcAft>
              <a:buClr>
                <a:srgbClr val="FFFFFF"/>
              </a:buClr>
              <a:buSzPts val="10000"/>
              <a:buNone/>
              <a:defRPr sz="10000" b="1">
                <a:solidFill>
                  <a:srgbClr val="FFFFFF"/>
                </a:solidFill>
              </a:defRPr>
            </a:lvl5pPr>
            <a:lvl6pPr lvl="5" algn="l">
              <a:lnSpc>
                <a:spcPct val="85000"/>
              </a:lnSpc>
              <a:spcBef>
                <a:spcPts val="0"/>
              </a:spcBef>
              <a:spcAft>
                <a:spcPts val="0"/>
              </a:spcAft>
              <a:buClr>
                <a:srgbClr val="FFFFFF"/>
              </a:buClr>
              <a:buSzPts val="10000"/>
              <a:buNone/>
              <a:defRPr sz="10000" b="1">
                <a:solidFill>
                  <a:srgbClr val="FFFFFF"/>
                </a:solidFill>
              </a:defRPr>
            </a:lvl6pPr>
            <a:lvl7pPr lvl="6" algn="l">
              <a:lnSpc>
                <a:spcPct val="85000"/>
              </a:lnSpc>
              <a:spcBef>
                <a:spcPts val="0"/>
              </a:spcBef>
              <a:spcAft>
                <a:spcPts val="0"/>
              </a:spcAft>
              <a:buClr>
                <a:srgbClr val="FFFFFF"/>
              </a:buClr>
              <a:buSzPts val="10000"/>
              <a:buNone/>
              <a:defRPr sz="10000" b="1">
                <a:solidFill>
                  <a:srgbClr val="FFFFFF"/>
                </a:solidFill>
              </a:defRPr>
            </a:lvl7pPr>
            <a:lvl8pPr lvl="7" algn="l">
              <a:lnSpc>
                <a:spcPct val="85000"/>
              </a:lnSpc>
              <a:spcBef>
                <a:spcPts val="0"/>
              </a:spcBef>
              <a:spcAft>
                <a:spcPts val="0"/>
              </a:spcAft>
              <a:buClr>
                <a:srgbClr val="FFFFFF"/>
              </a:buClr>
              <a:buSzPts val="10000"/>
              <a:buNone/>
              <a:defRPr sz="10000" b="1">
                <a:solidFill>
                  <a:srgbClr val="FFFFFF"/>
                </a:solidFill>
              </a:defRPr>
            </a:lvl8pPr>
            <a:lvl9pPr lvl="8" algn="l">
              <a:lnSpc>
                <a:spcPct val="85000"/>
              </a:lnSpc>
              <a:spcBef>
                <a:spcPts val="0"/>
              </a:spcBef>
              <a:spcAft>
                <a:spcPts val="0"/>
              </a:spcAft>
              <a:buClr>
                <a:srgbClr val="FFFFFF"/>
              </a:buClr>
              <a:buSzPts val="10000"/>
              <a:buNone/>
              <a:defRPr sz="10000" b="1">
                <a:solidFill>
                  <a:srgbClr val="FFFFFF"/>
                </a:solidFill>
              </a:defRPr>
            </a:lvl9pPr>
          </a:lstStyle>
          <a:p>
            <a:endParaRPr/>
          </a:p>
        </p:txBody>
      </p:sp>
      <p:sp>
        <p:nvSpPr>
          <p:cNvPr id="373" name="Google Shape;373;g1e4cde02f0c_0_198"/>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3.0 Chapter blue XL">
  <p:cSld name="CUSTOM_6_3">
    <p:bg>
      <p:bgPr>
        <a:solidFill>
          <a:srgbClr val="0000FF"/>
        </a:solidFill>
        <a:effectLst/>
      </p:bgPr>
    </p:bg>
    <p:spTree>
      <p:nvGrpSpPr>
        <p:cNvPr id="1" name="Shape 374"/>
        <p:cNvGrpSpPr/>
        <p:nvPr/>
      </p:nvGrpSpPr>
      <p:grpSpPr>
        <a:xfrm>
          <a:off x="0" y="0"/>
          <a:ext cx="0" cy="0"/>
          <a:chOff x="0" y="0"/>
          <a:chExt cx="0" cy="0"/>
        </a:xfrm>
      </p:grpSpPr>
      <p:sp>
        <p:nvSpPr>
          <p:cNvPr id="375" name="Google Shape;375;g1e4cde02f0c_0_20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76" name="Google Shape;376;g1e4cde02f0c_0_202"/>
          <p:cNvSpPr txBox="1">
            <a:spLocks noGrp="1"/>
          </p:cNvSpPr>
          <p:nvPr>
            <p:ph type="title"/>
          </p:nvPr>
        </p:nvSpPr>
        <p:spPr>
          <a:xfrm>
            <a:off x="322359" y="293664"/>
            <a:ext cx="8355900" cy="40860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rgbClr val="FFFFFF"/>
              </a:buClr>
              <a:buSzPts val="14000"/>
              <a:buNone/>
              <a:defRPr sz="14000" b="1">
                <a:solidFill>
                  <a:srgbClr val="FFFFFF"/>
                </a:solidFill>
              </a:defRPr>
            </a:lvl1pPr>
            <a:lvl2pPr lvl="1" algn="l">
              <a:lnSpc>
                <a:spcPct val="85000"/>
              </a:lnSpc>
              <a:spcBef>
                <a:spcPts val="0"/>
              </a:spcBef>
              <a:spcAft>
                <a:spcPts val="0"/>
              </a:spcAft>
              <a:buClr>
                <a:srgbClr val="FFFFFF"/>
              </a:buClr>
              <a:buSzPts val="14000"/>
              <a:buNone/>
              <a:defRPr sz="14000" b="1">
                <a:solidFill>
                  <a:srgbClr val="FFFFFF"/>
                </a:solidFill>
              </a:defRPr>
            </a:lvl2pPr>
            <a:lvl3pPr lvl="2" algn="l">
              <a:lnSpc>
                <a:spcPct val="85000"/>
              </a:lnSpc>
              <a:spcBef>
                <a:spcPts val="0"/>
              </a:spcBef>
              <a:spcAft>
                <a:spcPts val="0"/>
              </a:spcAft>
              <a:buClr>
                <a:srgbClr val="FFFFFF"/>
              </a:buClr>
              <a:buSzPts val="14000"/>
              <a:buNone/>
              <a:defRPr sz="14000" b="1">
                <a:solidFill>
                  <a:srgbClr val="FFFFFF"/>
                </a:solidFill>
              </a:defRPr>
            </a:lvl3pPr>
            <a:lvl4pPr lvl="3" algn="l">
              <a:lnSpc>
                <a:spcPct val="85000"/>
              </a:lnSpc>
              <a:spcBef>
                <a:spcPts val="0"/>
              </a:spcBef>
              <a:spcAft>
                <a:spcPts val="0"/>
              </a:spcAft>
              <a:buClr>
                <a:srgbClr val="FFFFFF"/>
              </a:buClr>
              <a:buSzPts val="14000"/>
              <a:buNone/>
              <a:defRPr sz="14000" b="1">
                <a:solidFill>
                  <a:srgbClr val="FFFFFF"/>
                </a:solidFill>
              </a:defRPr>
            </a:lvl4pPr>
            <a:lvl5pPr lvl="4" algn="l">
              <a:lnSpc>
                <a:spcPct val="85000"/>
              </a:lnSpc>
              <a:spcBef>
                <a:spcPts val="0"/>
              </a:spcBef>
              <a:spcAft>
                <a:spcPts val="0"/>
              </a:spcAft>
              <a:buClr>
                <a:srgbClr val="FFFFFF"/>
              </a:buClr>
              <a:buSzPts val="14000"/>
              <a:buNone/>
              <a:defRPr sz="14000" b="1">
                <a:solidFill>
                  <a:srgbClr val="FFFFFF"/>
                </a:solidFill>
              </a:defRPr>
            </a:lvl5pPr>
            <a:lvl6pPr lvl="5" algn="l">
              <a:lnSpc>
                <a:spcPct val="85000"/>
              </a:lnSpc>
              <a:spcBef>
                <a:spcPts val="0"/>
              </a:spcBef>
              <a:spcAft>
                <a:spcPts val="0"/>
              </a:spcAft>
              <a:buClr>
                <a:srgbClr val="FFFFFF"/>
              </a:buClr>
              <a:buSzPts val="14000"/>
              <a:buNone/>
              <a:defRPr sz="14000" b="1">
                <a:solidFill>
                  <a:srgbClr val="FFFFFF"/>
                </a:solidFill>
              </a:defRPr>
            </a:lvl6pPr>
            <a:lvl7pPr lvl="6" algn="l">
              <a:lnSpc>
                <a:spcPct val="85000"/>
              </a:lnSpc>
              <a:spcBef>
                <a:spcPts val="0"/>
              </a:spcBef>
              <a:spcAft>
                <a:spcPts val="0"/>
              </a:spcAft>
              <a:buClr>
                <a:srgbClr val="FFFFFF"/>
              </a:buClr>
              <a:buSzPts val="14000"/>
              <a:buNone/>
              <a:defRPr sz="14000" b="1">
                <a:solidFill>
                  <a:srgbClr val="FFFFFF"/>
                </a:solidFill>
              </a:defRPr>
            </a:lvl7pPr>
            <a:lvl8pPr lvl="7" algn="l">
              <a:lnSpc>
                <a:spcPct val="85000"/>
              </a:lnSpc>
              <a:spcBef>
                <a:spcPts val="0"/>
              </a:spcBef>
              <a:spcAft>
                <a:spcPts val="0"/>
              </a:spcAft>
              <a:buClr>
                <a:srgbClr val="FFFFFF"/>
              </a:buClr>
              <a:buSzPts val="14000"/>
              <a:buNone/>
              <a:defRPr sz="14000" b="1">
                <a:solidFill>
                  <a:srgbClr val="FFFFFF"/>
                </a:solidFill>
              </a:defRPr>
            </a:lvl8pPr>
            <a:lvl9pPr lvl="8" algn="l">
              <a:lnSpc>
                <a:spcPct val="85000"/>
              </a:lnSpc>
              <a:spcBef>
                <a:spcPts val="0"/>
              </a:spcBef>
              <a:spcAft>
                <a:spcPts val="0"/>
              </a:spcAft>
              <a:buClr>
                <a:srgbClr val="FFFFFF"/>
              </a:buClr>
              <a:buSzPts val="14000"/>
              <a:buNone/>
              <a:defRPr sz="14000" b="1">
                <a:solidFill>
                  <a:srgbClr val="FFFFFF"/>
                </a:solidFill>
              </a:defRPr>
            </a:lvl9pPr>
          </a:lstStyle>
          <a:p>
            <a:endParaRPr/>
          </a:p>
        </p:txBody>
      </p:sp>
      <p:sp>
        <p:nvSpPr>
          <p:cNvPr id="377" name="Google Shape;377;g1e4cde02f0c_0_202"/>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3.0 Chapter blue M">
  <p:cSld name="CUSTOM_6_2">
    <p:bg>
      <p:bgPr>
        <a:solidFill>
          <a:srgbClr val="0000FF"/>
        </a:solidFill>
        <a:effectLst/>
      </p:bgPr>
    </p:bg>
    <p:spTree>
      <p:nvGrpSpPr>
        <p:cNvPr id="1" name="Shape 378"/>
        <p:cNvGrpSpPr/>
        <p:nvPr/>
      </p:nvGrpSpPr>
      <p:grpSpPr>
        <a:xfrm>
          <a:off x="0" y="0"/>
          <a:ext cx="0" cy="0"/>
          <a:chOff x="0" y="0"/>
          <a:chExt cx="0" cy="0"/>
        </a:xfrm>
      </p:grpSpPr>
      <p:sp>
        <p:nvSpPr>
          <p:cNvPr id="379" name="Google Shape;379;g1e4cde02f0c_0_20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80" name="Google Shape;380;g1e4cde02f0c_0_206"/>
          <p:cNvSpPr txBox="1">
            <a:spLocks noGrp="1"/>
          </p:cNvSpPr>
          <p:nvPr>
            <p:ph type="title"/>
          </p:nvPr>
        </p:nvSpPr>
        <p:spPr>
          <a:xfrm>
            <a:off x="376041" y="329453"/>
            <a:ext cx="8355900" cy="4086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7200"/>
              <a:buNone/>
              <a:defRPr sz="7200" b="1">
                <a:solidFill>
                  <a:srgbClr val="FFFFFF"/>
                </a:solidFill>
              </a:defRPr>
            </a:lvl1pPr>
            <a:lvl2pPr lvl="1" algn="l">
              <a:lnSpc>
                <a:spcPct val="90000"/>
              </a:lnSpc>
              <a:spcBef>
                <a:spcPts val="0"/>
              </a:spcBef>
              <a:spcAft>
                <a:spcPts val="0"/>
              </a:spcAft>
              <a:buClr>
                <a:srgbClr val="FFFFFF"/>
              </a:buClr>
              <a:buSzPts val="7200"/>
              <a:buNone/>
              <a:defRPr sz="7200" b="1">
                <a:solidFill>
                  <a:srgbClr val="FFFFFF"/>
                </a:solidFill>
              </a:defRPr>
            </a:lvl2pPr>
            <a:lvl3pPr lvl="2" algn="l">
              <a:lnSpc>
                <a:spcPct val="90000"/>
              </a:lnSpc>
              <a:spcBef>
                <a:spcPts val="0"/>
              </a:spcBef>
              <a:spcAft>
                <a:spcPts val="0"/>
              </a:spcAft>
              <a:buClr>
                <a:srgbClr val="FFFFFF"/>
              </a:buClr>
              <a:buSzPts val="7200"/>
              <a:buNone/>
              <a:defRPr sz="7200" b="1">
                <a:solidFill>
                  <a:srgbClr val="FFFFFF"/>
                </a:solidFill>
              </a:defRPr>
            </a:lvl3pPr>
            <a:lvl4pPr lvl="3" algn="l">
              <a:lnSpc>
                <a:spcPct val="90000"/>
              </a:lnSpc>
              <a:spcBef>
                <a:spcPts val="0"/>
              </a:spcBef>
              <a:spcAft>
                <a:spcPts val="0"/>
              </a:spcAft>
              <a:buClr>
                <a:srgbClr val="FFFFFF"/>
              </a:buClr>
              <a:buSzPts val="7200"/>
              <a:buNone/>
              <a:defRPr sz="7200" b="1">
                <a:solidFill>
                  <a:srgbClr val="FFFFFF"/>
                </a:solidFill>
              </a:defRPr>
            </a:lvl4pPr>
            <a:lvl5pPr lvl="4" algn="l">
              <a:lnSpc>
                <a:spcPct val="90000"/>
              </a:lnSpc>
              <a:spcBef>
                <a:spcPts val="0"/>
              </a:spcBef>
              <a:spcAft>
                <a:spcPts val="0"/>
              </a:spcAft>
              <a:buClr>
                <a:srgbClr val="FFFFFF"/>
              </a:buClr>
              <a:buSzPts val="7200"/>
              <a:buNone/>
              <a:defRPr sz="7200" b="1">
                <a:solidFill>
                  <a:srgbClr val="FFFFFF"/>
                </a:solidFill>
              </a:defRPr>
            </a:lvl5pPr>
            <a:lvl6pPr lvl="5" algn="l">
              <a:lnSpc>
                <a:spcPct val="90000"/>
              </a:lnSpc>
              <a:spcBef>
                <a:spcPts val="0"/>
              </a:spcBef>
              <a:spcAft>
                <a:spcPts val="0"/>
              </a:spcAft>
              <a:buClr>
                <a:srgbClr val="FFFFFF"/>
              </a:buClr>
              <a:buSzPts val="7200"/>
              <a:buNone/>
              <a:defRPr sz="7200" b="1">
                <a:solidFill>
                  <a:srgbClr val="FFFFFF"/>
                </a:solidFill>
              </a:defRPr>
            </a:lvl6pPr>
            <a:lvl7pPr lvl="6" algn="l">
              <a:lnSpc>
                <a:spcPct val="90000"/>
              </a:lnSpc>
              <a:spcBef>
                <a:spcPts val="0"/>
              </a:spcBef>
              <a:spcAft>
                <a:spcPts val="0"/>
              </a:spcAft>
              <a:buClr>
                <a:srgbClr val="FFFFFF"/>
              </a:buClr>
              <a:buSzPts val="7200"/>
              <a:buNone/>
              <a:defRPr sz="7200" b="1">
                <a:solidFill>
                  <a:srgbClr val="FFFFFF"/>
                </a:solidFill>
              </a:defRPr>
            </a:lvl7pPr>
            <a:lvl8pPr lvl="7" algn="l">
              <a:lnSpc>
                <a:spcPct val="90000"/>
              </a:lnSpc>
              <a:spcBef>
                <a:spcPts val="0"/>
              </a:spcBef>
              <a:spcAft>
                <a:spcPts val="0"/>
              </a:spcAft>
              <a:buClr>
                <a:srgbClr val="FFFFFF"/>
              </a:buClr>
              <a:buSzPts val="7200"/>
              <a:buNone/>
              <a:defRPr sz="7200" b="1">
                <a:solidFill>
                  <a:srgbClr val="FFFFFF"/>
                </a:solidFill>
              </a:defRPr>
            </a:lvl8pPr>
            <a:lvl9pPr lvl="8" algn="l">
              <a:lnSpc>
                <a:spcPct val="90000"/>
              </a:lnSpc>
              <a:spcBef>
                <a:spcPts val="0"/>
              </a:spcBef>
              <a:spcAft>
                <a:spcPts val="0"/>
              </a:spcAft>
              <a:buClr>
                <a:srgbClr val="FFFFFF"/>
              </a:buClr>
              <a:buSzPts val="7200"/>
              <a:buNone/>
              <a:defRPr sz="7200" b="1">
                <a:solidFill>
                  <a:srgbClr val="FFFFFF"/>
                </a:solidFill>
              </a:defRPr>
            </a:lvl9pPr>
          </a:lstStyle>
          <a:p>
            <a:endParaRPr/>
          </a:p>
        </p:txBody>
      </p:sp>
      <p:sp>
        <p:nvSpPr>
          <p:cNvPr id="381" name="Google Shape;381;g1e4cde02f0c_0_206"/>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0 Chapter blue S">
  <p:cSld name="CUSTOM_6_2_1">
    <p:bg>
      <p:bgPr>
        <a:solidFill>
          <a:srgbClr val="0000FF"/>
        </a:solidFill>
        <a:effectLst/>
      </p:bgPr>
    </p:bg>
    <p:spTree>
      <p:nvGrpSpPr>
        <p:cNvPr id="1" name="Shape 382"/>
        <p:cNvGrpSpPr/>
        <p:nvPr/>
      </p:nvGrpSpPr>
      <p:grpSpPr>
        <a:xfrm>
          <a:off x="0" y="0"/>
          <a:ext cx="0" cy="0"/>
          <a:chOff x="0" y="0"/>
          <a:chExt cx="0" cy="0"/>
        </a:xfrm>
      </p:grpSpPr>
      <p:sp>
        <p:nvSpPr>
          <p:cNvPr id="383" name="Google Shape;383;g1e4cde02f0c_0_21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84" name="Google Shape;384;g1e4cde02f0c_0_210"/>
          <p:cNvSpPr txBox="1">
            <a:spLocks noGrp="1"/>
          </p:cNvSpPr>
          <p:nvPr>
            <p:ph type="title"/>
          </p:nvPr>
        </p:nvSpPr>
        <p:spPr>
          <a:xfrm>
            <a:off x="393936" y="338400"/>
            <a:ext cx="8355900" cy="40860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800"/>
              <a:buNone/>
              <a:defRPr sz="4800" b="1">
                <a:solidFill>
                  <a:srgbClr val="FFFFFF"/>
                </a:solidFill>
              </a:defRPr>
            </a:lvl1pPr>
            <a:lvl2pPr lvl="1" algn="l">
              <a:lnSpc>
                <a:spcPct val="95000"/>
              </a:lnSpc>
              <a:spcBef>
                <a:spcPts val="0"/>
              </a:spcBef>
              <a:spcAft>
                <a:spcPts val="0"/>
              </a:spcAft>
              <a:buClr>
                <a:srgbClr val="FFFFFF"/>
              </a:buClr>
              <a:buSzPts val="4800"/>
              <a:buNone/>
              <a:defRPr sz="4800" b="1">
                <a:solidFill>
                  <a:srgbClr val="FFFFFF"/>
                </a:solidFill>
              </a:defRPr>
            </a:lvl2pPr>
            <a:lvl3pPr lvl="2" algn="l">
              <a:lnSpc>
                <a:spcPct val="95000"/>
              </a:lnSpc>
              <a:spcBef>
                <a:spcPts val="0"/>
              </a:spcBef>
              <a:spcAft>
                <a:spcPts val="0"/>
              </a:spcAft>
              <a:buClr>
                <a:srgbClr val="FFFFFF"/>
              </a:buClr>
              <a:buSzPts val="4800"/>
              <a:buNone/>
              <a:defRPr sz="4800" b="1">
                <a:solidFill>
                  <a:srgbClr val="FFFFFF"/>
                </a:solidFill>
              </a:defRPr>
            </a:lvl3pPr>
            <a:lvl4pPr lvl="3" algn="l">
              <a:lnSpc>
                <a:spcPct val="95000"/>
              </a:lnSpc>
              <a:spcBef>
                <a:spcPts val="0"/>
              </a:spcBef>
              <a:spcAft>
                <a:spcPts val="0"/>
              </a:spcAft>
              <a:buClr>
                <a:srgbClr val="FFFFFF"/>
              </a:buClr>
              <a:buSzPts val="4800"/>
              <a:buNone/>
              <a:defRPr sz="4800" b="1">
                <a:solidFill>
                  <a:srgbClr val="FFFFFF"/>
                </a:solidFill>
              </a:defRPr>
            </a:lvl4pPr>
            <a:lvl5pPr lvl="4" algn="l">
              <a:lnSpc>
                <a:spcPct val="95000"/>
              </a:lnSpc>
              <a:spcBef>
                <a:spcPts val="0"/>
              </a:spcBef>
              <a:spcAft>
                <a:spcPts val="0"/>
              </a:spcAft>
              <a:buClr>
                <a:srgbClr val="FFFFFF"/>
              </a:buClr>
              <a:buSzPts val="4800"/>
              <a:buNone/>
              <a:defRPr sz="4800" b="1">
                <a:solidFill>
                  <a:srgbClr val="FFFFFF"/>
                </a:solidFill>
              </a:defRPr>
            </a:lvl5pPr>
            <a:lvl6pPr lvl="5" algn="l">
              <a:lnSpc>
                <a:spcPct val="95000"/>
              </a:lnSpc>
              <a:spcBef>
                <a:spcPts val="0"/>
              </a:spcBef>
              <a:spcAft>
                <a:spcPts val="0"/>
              </a:spcAft>
              <a:buClr>
                <a:srgbClr val="FFFFFF"/>
              </a:buClr>
              <a:buSzPts val="4800"/>
              <a:buNone/>
              <a:defRPr sz="4800" b="1">
                <a:solidFill>
                  <a:srgbClr val="FFFFFF"/>
                </a:solidFill>
              </a:defRPr>
            </a:lvl6pPr>
            <a:lvl7pPr lvl="6" algn="l">
              <a:lnSpc>
                <a:spcPct val="95000"/>
              </a:lnSpc>
              <a:spcBef>
                <a:spcPts val="0"/>
              </a:spcBef>
              <a:spcAft>
                <a:spcPts val="0"/>
              </a:spcAft>
              <a:buClr>
                <a:srgbClr val="FFFFFF"/>
              </a:buClr>
              <a:buSzPts val="4800"/>
              <a:buNone/>
              <a:defRPr sz="4800" b="1">
                <a:solidFill>
                  <a:srgbClr val="FFFFFF"/>
                </a:solidFill>
              </a:defRPr>
            </a:lvl7pPr>
            <a:lvl8pPr lvl="7" algn="l">
              <a:lnSpc>
                <a:spcPct val="95000"/>
              </a:lnSpc>
              <a:spcBef>
                <a:spcPts val="0"/>
              </a:spcBef>
              <a:spcAft>
                <a:spcPts val="0"/>
              </a:spcAft>
              <a:buClr>
                <a:srgbClr val="FFFFFF"/>
              </a:buClr>
              <a:buSzPts val="4800"/>
              <a:buNone/>
              <a:defRPr sz="4800" b="1">
                <a:solidFill>
                  <a:srgbClr val="FFFFFF"/>
                </a:solidFill>
              </a:defRPr>
            </a:lvl8pPr>
            <a:lvl9pPr lvl="8" algn="l">
              <a:lnSpc>
                <a:spcPct val="95000"/>
              </a:lnSpc>
              <a:spcBef>
                <a:spcPts val="0"/>
              </a:spcBef>
              <a:spcAft>
                <a:spcPts val="0"/>
              </a:spcAft>
              <a:buClr>
                <a:srgbClr val="FFFFFF"/>
              </a:buClr>
              <a:buSzPts val="4800"/>
              <a:buNone/>
              <a:defRPr sz="4800" b="1">
                <a:solidFill>
                  <a:srgbClr val="FFFFFF"/>
                </a:solidFill>
              </a:defRPr>
            </a:lvl9pPr>
          </a:lstStyle>
          <a:p>
            <a:endParaRPr/>
          </a:p>
        </p:txBody>
      </p:sp>
      <p:sp>
        <p:nvSpPr>
          <p:cNvPr id="385" name="Google Shape;385;g1e4cde02f0c_0_210"/>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0 Chapter blue XS">
  <p:cSld name="CUSTOM_6_2_1_1">
    <p:bg>
      <p:bgPr>
        <a:solidFill>
          <a:srgbClr val="0000FF"/>
        </a:solidFill>
        <a:effectLst/>
      </p:bgPr>
    </p:bg>
    <p:spTree>
      <p:nvGrpSpPr>
        <p:cNvPr id="1" name="Shape 386"/>
        <p:cNvGrpSpPr/>
        <p:nvPr/>
      </p:nvGrpSpPr>
      <p:grpSpPr>
        <a:xfrm>
          <a:off x="0" y="0"/>
          <a:ext cx="0" cy="0"/>
          <a:chOff x="0" y="0"/>
          <a:chExt cx="0" cy="0"/>
        </a:xfrm>
      </p:grpSpPr>
      <p:sp>
        <p:nvSpPr>
          <p:cNvPr id="387" name="Google Shape;387;g1e4cde02f0c_0_21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88" name="Google Shape;388;g1e4cde02f0c_0_214"/>
          <p:cNvSpPr txBox="1">
            <a:spLocks noGrp="1"/>
          </p:cNvSpPr>
          <p:nvPr>
            <p:ph type="title"/>
          </p:nvPr>
        </p:nvSpPr>
        <p:spPr>
          <a:xfrm>
            <a:off x="411830" y="356294"/>
            <a:ext cx="8355900" cy="4086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3200"/>
              <a:buNone/>
              <a:defRPr sz="3200" b="1">
                <a:solidFill>
                  <a:srgbClr val="FFFFFF"/>
                </a:solidFill>
              </a:defRPr>
            </a:lvl1pPr>
            <a:lvl2pPr lvl="1" algn="l">
              <a:lnSpc>
                <a:spcPct val="100000"/>
              </a:lnSpc>
              <a:spcBef>
                <a:spcPts val="0"/>
              </a:spcBef>
              <a:spcAft>
                <a:spcPts val="0"/>
              </a:spcAft>
              <a:buClr>
                <a:srgbClr val="FFFFFF"/>
              </a:buClr>
              <a:buSzPts val="3200"/>
              <a:buNone/>
              <a:defRPr sz="3200" b="1">
                <a:solidFill>
                  <a:srgbClr val="FFFFFF"/>
                </a:solidFill>
              </a:defRPr>
            </a:lvl2pPr>
            <a:lvl3pPr lvl="2" algn="l">
              <a:lnSpc>
                <a:spcPct val="100000"/>
              </a:lnSpc>
              <a:spcBef>
                <a:spcPts val="0"/>
              </a:spcBef>
              <a:spcAft>
                <a:spcPts val="0"/>
              </a:spcAft>
              <a:buClr>
                <a:srgbClr val="FFFFFF"/>
              </a:buClr>
              <a:buSzPts val="3200"/>
              <a:buNone/>
              <a:defRPr sz="3200" b="1">
                <a:solidFill>
                  <a:srgbClr val="FFFFFF"/>
                </a:solidFill>
              </a:defRPr>
            </a:lvl3pPr>
            <a:lvl4pPr lvl="3" algn="l">
              <a:lnSpc>
                <a:spcPct val="100000"/>
              </a:lnSpc>
              <a:spcBef>
                <a:spcPts val="0"/>
              </a:spcBef>
              <a:spcAft>
                <a:spcPts val="0"/>
              </a:spcAft>
              <a:buClr>
                <a:srgbClr val="FFFFFF"/>
              </a:buClr>
              <a:buSzPts val="3200"/>
              <a:buNone/>
              <a:defRPr sz="3200" b="1">
                <a:solidFill>
                  <a:srgbClr val="FFFFFF"/>
                </a:solidFill>
              </a:defRPr>
            </a:lvl4pPr>
            <a:lvl5pPr lvl="4" algn="l">
              <a:lnSpc>
                <a:spcPct val="100000"/>
              </a:lnSpc>
              <a:spcBef>
                <a:spcPts val="0"/>
              </a:spcBef>
              <a:spcAft>
                <a:spcPts val="0"/>
              </a:spcAft>
              <a:buClr>
                <a:srgbClr val="FFFFFF"/>
              </a:buClr>
              <a:buSzPts val="3200"/>
              <a:buNone/>
              <a:defRPr sz="3200" b="1">
                <a:solidFill>
                  <a:srgbClr val="FFFFFF"/>
                </a:solidFill>
              </a:defRPr>
            </a:lvl5pPr>
            <a:lvl6pPr lvl="5" algn="l">
              <a:lnSpc>
                <a:spcPct val="100000"/>
              </a:lnSpc>
              <a:spcBef>
                <a:spcPts val="0"/>
              </a:spcBef>
              <a:spcAft>
                <a:spcPts val="0"/>
              </a:spcAft>
              <a:buClr>
                <a:srgbClr val="FFFFFF"/>
              </a:buClr>
              <a:buSzPts val="3200"/>
              <a:buNone/>
              <a:defRPr sz="3200" b="1">
                <a:solidFill>
                  <a:srgbClr val="FFFFFF"/>
                </a:solidFill>
              </a:defRPr>
            </a:lvl6pPr>
            <a:lvl7pPr lvl="6" algn="l">
              <a:lnSpc>
                <a:spcPct val="100000"/>
              </a:lnSpc>
              <a:spcBef>
                <a:spcPts val="0"/>
              </a:spcBef>
              <a:spcAft>
                <a:spcPts val="0"/>
              </a:spcAft>
              <a:buClr>
                <a:srgbClr val="FFFFFF"/>
              </a:buClr>
              <a:buSzPts val="3200"/>
              <a:buNone/>
              <a:defRPr sz="3200" b="1">
                <a:solidFill>
                  <a:srgbClr val="FFFFFF"/>
                </a:solidFill>
              </a:defRPr>
            </a:lvl7pPr>
            <a:lvl8pPr lvl="7" algn="l">
              <a:lnSpc>
                <a:spcPct val="100000"/>
              </a:lnSpc>
              <a:spcBef>
                <a:spcPts val="0"/>
              </a:spcBef>
              <a:spcAft>
                <a:spcPts val="0"/>
              </a:spcAft>
              <a:buClr>
                <a:srgbClr val="FFFFFF"/>
              </a:buClr>
              <a:buSzPts val="3200"/>
              <a:buNone/>
              <a:defRPr sz="3200" b="1">
                <a:solidFill>
                  <a:srgbClr val="FFFFFF"/>
                </a:solidFill>
              </a:defRPr>
            </a:lvl8pPr>
            <a:lvl9pPr lvl="8" algn="l">
              <a:lnSpc>
                <a:spcPct val="100000"/>
              </a:lnSpc>
              <a:spcBef>
                <a:spcPts val="0"/>
              </a:spcBef>
              <a:spcAft>
                <a:spcPts val="0"/>
              </a:spcAft>
              <a:buClr>
                <a:srgbClr val="FFFFFF"/>
              </a:buClr>
              <a:buSzPts val="3200"/>
              <a:buNone/>
              <a:defRPr sz="3200" b="1">
                <a:solidFill>
                  <a:srgbClr val="FFFFFF"/>
                </a:solidFill>
              </a:defRPr>
            </a:lvl9pPr>
          </a:lstStyle>
          <a:p>
            <a:endParaRPr/>
          </a:p>
        </p:txBody>
      </p:sp>
      <p:sp>
        <p:nvSpPr>
          <p:cNvPr id="389" name="Google Shape;389;g1e4cde02f0c_0_214"/>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3.1 Chapter light">
  <p:cSld name="CUSTOM_6_1">
    <p:spTree>
      <p:nvGrpSpPr>
        <p:cNvPr id="1" name="Shape 390"/>
        <p:cNvGrpSpPr/>
        <p:nvPr/>
      </p:nvGrpSpPr>
      <p:grpSpPr>
        <a:xfrm>
          <a:off x="0" y="0"/>
          <a:ext cx="0" cy="0"/>
          <a:chOff x="0" y="0"/>
          <a:chExt cx="0" cy="0"/>
        </a:xfrm>
      </p:grpSpPr>
      <p:sp>
        <p:nvSpPr>
          <p:cNvPr id="391" name="Google Shape;391;g1e4cde02f0c_0_21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92" name="Google Shape;392;g1e4cde02f0c_0_218"/>
          <p:cNvSpPr txBox="1">
            <a:spLocks noGrp="1"/>
          </p:cNvSpPr>
          <p:nvPr>
            <p:ph type="title"/>
          </p:nvPr>
        </p:nvSpPr>
        <p:spPr>
          <a:xfrm>
            <a:off x="349200" y="338400"/>
            <a:ext cx="8355900" cy="40860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rgbClr val="0000FF"/>
              </a:buClr>
              <a:buSzPts val="10000"/>
              <a:buNone/>
              <a:defRPr sz="10000" b="1">
                <a:solidFill>
                  <a:srgbClr val="0000FF"/>
                </a:solidFill>
              </a:defRPr>
            </a:lvl1pPr>
            <a:lvl2pPr lvl="1" algn="l">
              <a:lnSpc>
                <a:spcPct val="85000"/>
              </a:lnSpc>
              <a:spcBef>
                <a:spcPts val="0"/>
              </a:spcBef>
              <a:spcAft>
                <a:spcPts val="0"/>
              </a:spcAft>
              <a:buClr>
                <a:srgbClr val="0000FF"/>
              </a:buClr>
              <a:buSzPts val="10000"/>
              <a:buNone/>
              <a:defRPr sz="10000" b="1">
                <a:solidFill>
                  <a:srgbClr val="0000FF"/>
                </a:solidFill>
              </a:defRPr>
            </a:lvl2pPr>
            <a:lvl3pPr lvl="2" algn="l">
              <a:lnSpc>
                <a:spcPct val="85000"/>
              </a:lnSpc>
              <a:spcBef>
                <a:spcPts val="0"/>
              </a:spcBef>
              <a:spcAft>
                <a:spcPts val="0"/>
              </a:spcAft>
              <a:buClr>
                <a:srgbClr val="0000FF"/>
              </a:buClr>
              <a:buSzPts val="10000"/>
              <a:buNone/>
              <a:defRPr sz="10000" b="1">
                <a:solidFill>
                  <a:srgbClr val="0000FF"/>
                </a:solidFill>
              </a:defRPr>
            </a:lvl3pPr>
            <a:lvl4pPr lvl="3" algn="l">
              <a:lnSpc>
                <a:spcPct val="85000"/>
              </a:lnSpc>
              <a:spcBef>
                <a:spcPts val="0"/>
              </a:spcBef>
              <a:spcAft>
                <a:spcPts val="0"/>
              </a:spcAft>
              <a:buClr>
                <a:srgbClr val="0000FF"/>
              </a:buClr>
              <a:buSzPts val="10000"/>
              <a:buNone/>
              <a:defRPr sz="10000" b="1">
                <a:solidFill>
                  <a:srgbClr val="0000FF"/>
                </a:solidFill>
              </a:defRPr>
            </a:lvl4pPr>
            <a:lvl5pPr lvl="4" algn="l">
              <a:lnSpc>
                <a:spcPct val="85000"/>
              </a:lnSpc>
              <a:spcBef>
                <a:spcPts val="0"/>
              </a:spcBef>
              <a:spcAft>
                <a:spcPts val="0"/>
              </a:spcAft>
              <a:buClr>
                <a:srgbClr val="0000FF"/>
              </a:buClr>
              <a:buSzPts val="10000"/>
              <a:buNone/>
              <a:defRPr sz="10000" b="1">
                <a:solidFill>
                  <a:srgbClr val="0000FF"/>
                </a:solidFill>
              </a:defRPr>
            </a:lvl5pPr>
            <a:lvl6pPr lvl="5" algn="l">
              <a:lnSpc>
                <a:spcPct val="85000"/>
              </a:lnSpc>
              <a:spcBef>
                <a:spcPts val="0"/>
              </a:spcBef>
              <a:spcAft>
                <a:spcPts val="0"/>
              </a:spcAft>
              <a:buClr>
                <a:srgbClr val="0000FF"/>
              </a:buClr>
              <a:buSzPts val="10000"/>
              <a:buNone/>
              <a:defRPr sz="10000" b="1">
                <a:solidFill>
                  <a:srgbClr val="0000FF"/>
                </a:solidFill>
              </a:defRPr>
            </a:lvl6pPr>
            <a:lvl7pPr lvl="6" algn="l">
              <a:lnSpc>
                <a:spcPct val="85000"/>
              </a:lnSpc>
              <a:spcBef>
                <a:spcPts val="0"/>
              </a:spcBef>
              <a:spcAft>
                <a:spcPts val="0"/>
              </a:spcAft>
              <a:buClr>
                <a:srgbClr val="0000FF"/>
              </a:buClr>
              <a:buSzPts val="10000"/>
              <a:buNone/>
              <a:defRPr sz="10000" b="1">
                <a:solidFill>
                  <a:srgbClr val="0000FF"/>
                </a:solidFill>
              </a:defRPr>
            </a:lvl7pPr>
            <a:lvl8pPr lvl="7" algn="l">
              <a:lnSpc>
                <a:spcPct val="85000"/>
              </a:lnSpc>
              <a:spcBef>
                <a:spcPts val="0"/>
              </a:spcBef>
              <a:spcAft>
                <a:spcPts val="0"/>
              </a:spcAft>
              <a:buClr>
                <a:srgbClr val="0000FF"/>
              </a:buClr>
              <a:buSzPts val="10000"/>
              <a:buNone/>
              <a:defRPr sz="10000" b="1">
                <a:solidFill>
                  <a:srgbClr val="0000FF"/>
                </a:solidFill>
              </a:defRPr>
            </a:lvl8pPr>
            <a:lvl9pPr lvl="8" algn="l">
              <a:lnSpc>
                <a:spcPct val="85000"/>
              </a:lnSpc>
              <a:spcBef>
                <a:spcPts val="0"/>
              </a:spcBef>
              <a:spcAft>
                <a:spcPts val="0"/>
              </a:spcAft>
              <a:buClr>
                <a:srgbClr val="0000FF"/>
              </a:buClr>
              <a:buSzPts val="10000"/>
              <a:buNone/>
              <a:defRPr sz="10000" b="1">
                <a:solidFill>
                  <a:srgbClr val="0000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0 Heading + Text 2">
  <p:cSld name="CUSTOM_5_3">
    <p:spTree>
      <p:nvGrpSpPr>
        <p:cNvPr id="1" name="Shape 39"/>
        <p:cNvGrpSpPr/>
        <p:nvPr/>
      </p:nvGrpSpPr>
      <p:grpSpPr>
        <a:xfrm>
          <a:off x="0" y="0"/>
          <a:ext cx="0" cy="0"/>
          <a:chOff x="0" y="0"/>
          <a:chExt cx="0" cy="0"/>
        </a:xfrm>
      </p:grpSpPr>
      <p:sp>
        <p:nvSpPr>
          <p:cNvPr id="40" name="Google Shape;40;g216b6e3f9b0_0_15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1" name="Google Shape;41;g216b6e3f9b0_0_152"/>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42" name="Google Shape;42;g216b6e3f9b0_0_152"/>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g216b6e3f9b0_0_152"/>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4.0 Heading + Text">
  <p:cSld name="CUSTOM_5">
    <p:spTree>
      <p:nvGrpSpPr>
        <p:cNvPr id="1" name="Shape 393"/>
        <p:cNvGrpSpPr/>
        <p:nvPr/>
      </p:nvGrpSpPr>
      <p:grpSpPr>
        <a:xfrm>
          <a:off x="0" y="0"/>
          <a:ext cx="0" cy="0"/>
          <a:chOff x="0" y="0"/>
          <a:chExt cx="0" cy="0"/>
        </a:xfrm>
      </p:grpSpPr>
      <p:sp>
        <p:nvSpPr>
          <p:cNvPr id="394" name="Google Shape;394;g1e4cde02f0c_0_22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95" name="Google Shape;395;g1e4cde02f0c_0_221"/>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396" name="Google Shape;396;g1e4cde02f0c_0_221"/>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17500" algn="l">
              <a:lnSpc>
                <a:spcPct val="115000"/>
              </a:lnSpc>
              <a:spcBef>
                <a:spcPts val="1000"/>
              </a:spcBef>
              <a:spcAft>
                <a:spcPts val="0"/>
              </a:spcAft>
              <a:buClr>
                <a:srgbClr val="999999"/>
              </a:buClr>
              <a:buSzPts val="1400"/>
              <a:buChar char="▪"/>
              <a:defRPr>
                <a:solidFill>
                  <a:srgbClr val="666666"/>
                </a:solidFill>
              </a:defRPr>
            </a:lvl4pPr>
            <a:lvl5pPr marL="2286000" lvl="4" indent="-317500" algn="l">
              <a:lnSpc>
                <a:spcPct val="115000"/>
              </a:lnSpc>
              <a:spcBef>
                <a:spcPts val="1000"/>
              </a:spcBef>
              <a:spcAft>
                <a:spcPts val="0"/>
              </a:spcAft>
              <a:buClr>
                <a:srgbClr val="999999"/>
              </a:buClr>
              <a:buSzPts val="1400"/>
              <a:buChar char="▪"/>
              <a:defRPr>
                <a:solidFill>
                  <a:srgbClr val="666666"/>
                </a:solidFill>
              </a:defRPr>
            </a:lvl5pPr>
            <a:lvl6pPr marL="2743200" lvl="5" indent="-317500" algn="l">
              <a:lnSpc>
                <a:spcPct val="115000"/>
              </a:lnSpc>
              <a:spcBef>
                <a:spcPts val="1000"/>
              </a:spcBef>
              <a:spcAft>
                <a:spcPts val="0"/>
              </a:spcAft>
              <a:buClr>
                <a:srgbClr val="999999"/>
              </a:buClr>
              <a:buSzPts val="1400"/>
              <a:buChar char="▪"/>
              <a:defRPr>
                <a:solidFill>
                  <a:srgbClr val="666666"/>
                </a:solidFill>
              </a:defRPr>
            </a:lvl6pPr>
            <a:lvl7pPr marL="3200400" lvl="6" indent="-317500" algn="l">
              <a:lnSpc>
                <a:spcPct val="115000"/>
              </a:lnSpc>
              <a:spcBef>
                <a:spcPts val="1000"/>
              </a:spcBef>
              <a:spcAft>
                <a:spcPts val="0"/>
              </a:spcAft>
              <a:buClr>
                <a:srgbClr val="999999"/>
              </a:buClr>
              <a:buSzPts val="1400"/>
              <a:buChar char="▪"/>
              <a:defRPr>
                <a:solidFill>
                  <a:srgbClr val="666666"/>
                </a:solidFill>
              </a:defRPr>
            </a:lvl7pPr>
            <a:lvl8pPr marL="3657600" lvl="7" indent="-317500" algn="l">
              <a:lnSpc>
                <a:spcPct val="115000"/>
              </a:lnSpc>
              <a:spcBef>
                <a:spcPts val="1000"/>
              </a:spcBef>
              <a:spcAft>
                <a:spcPts val="0"/>
              </a:spcAft>
              <a:buClr>
                <a:srgbClr val="999999"/>
              </a:buClr>
              <a:buSzPts val="1400"/>
              <a:buChar char="▪"/>
              <a:defRPr>
                <a:solidFill>
                  <a:srgbClr val="666666"/>
                </a:solidFill>
              </a:defRPr>
            </a:lvl8pPr>
            <a:lvl9pPr marL="4114800" lvl="8" indent="-317500" algn="l">
              <a:lnSpc>
                <a:spcPct val="115000"/>
              </a:lnSpc>
              <a:spcBef>
                <a:spcPts val="1000"/>
              </a:spcBef>
              <a:spcAft>
                <a:spcPts val="1000"/>
              </a:spcAft>
              <a:buClr>
                <a:srgbClr val="999999"/>
              </a:buClr>
              <a:buSzPts val="1400"/>
              <a:buChar char="▪"/>
              <a:defRPr>
                <a:solidFill>
                  <a:srgbClr val="666666"/>
                </a:solidFill>
              </a:defRPr>
            </a:lvl9pPr>
          </a:lstStyle>
          <a:p>
            <a:endParaRPr/>
          </a:p>
        </p:txBody>
      </p:sp>
      <p:sp>
        <p:nvSpPr>
          <p:cNvPr id="397" name="Google Shape;397;g1e4cde02f0c_0_221"/>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4.1 Heading Full">
  <p:cSld name="CUSTOM_11">
    <p:spTree>
      <p:nvGrpSpPr>
        <p:cNvPr id="1" name="Shape 398"/>
        <p:cNvGrpSpPr/>
        <p:nvPr/>
      </p:nvGrpSpPr>
      <p:grpSpPr>
        <a:xfrm>
          <a:off x="0" y="0"/>
          <a:ext cx="0" cy="0"/>
          <a:chOff x="0" y="0"/>
          <a:chExt cx="0" cy="0"/>
        </a:xfrm>
      </p:grpSpPr>
      <p:sp>
        <p:nvSpPr>
          <p:cNvPr id="399" name="Google Shape;399;g1e4cde02f0c_0_23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00" name="Google Shape;400;g1e4cde02f0c_0_230"/>
          <p:cNvSpPr txBox="1">
            <a:spLocks noGrp="1"/>
          </p:cNvSpPr>
          <p:nvPr>
            <p:ph type="ctrTitle"/>
          </p:nvPr>
        </p:nvSpPr>
        <p:spPr>
          <a:xfrm>
            <a:off x="396000" y="684000"/>
            <a:ext cx="8308800" cy="4065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01" name="Google Shape;401;g1e4cde02f0c_0_23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4.1 Heading Full Extra Large">
  <p:cSld name="CUSTOM_11_1">
    <p:spTree>
      <p:nvGrpSpPr>
        <p:cNvPr id="1" name="Shape 402"/>
        <p:cNvGrpSpPr/>
        <p:nvPr/>
      </p:nvGrpSpPr>
      <p:grpSpPr>
        <a:xfrm>
          <a:off x="0" y="0"/>
          <a:ext cx="0" cy="0"/>
          <a:chOff x="0" y="0"/>
          <a:chExt cx="0" cy="0"/>
        </a:xfrm>
      </p:grpSpPr>
      <p:sp>
        <p:nvSpPr>
          <p:cNvPr id="403" name="Google Shape;403;g1e4cde02f0c_0_23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04" name="Google Shape;404;g1e4cde02f0c_0_234"/>
          <p:cNvSpPr txBox="1">
            <a:spLocks noGrp="1"/>
          </p:cNvSpPr>
          <p:nvPr>
            <p:ph type="ctrTitle"/>
          </p:nvPr>
        </p:nvSpPr>
        <p:spPr>
          <a:xfrm>
            <a:off x="396000" y="684000"/>
            <a:ext cx="8308800" cy="4065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6000"/>
              <a:buNone/>
              <a:defRPr sz="6000" b="1">
                <a:solidFill>
                  <a:srgbClr val="0000FF"/>
                </a:solidFill>
              </a:defRPr>
            </a:lvl1pPr>
            <a:lvl2pPr lvl="1" algn="ctr">
              <a:lnSpc>
                <a:spcPct val="100000"/>
              </a:lnSpc>
              <a:spcBef>
                <a:spcPts val="0"/>
              </a:spcBef>
              <a:spcAft>
                <a:spcPts val="0"/>
              </a:spcAft>
              <a:buClr>
                <a:srgbClr val="0000FF"/>
              </a:buClr>
              <a:buSzPts val="6000"/>
              <a:buNone/>
              <a:defRPr sz="6000" b="1">
                <a:solidFill>
                  <a:srgbClr val="0000FF"/>
                </a:solidFill>
              </a:defRPr>
            </a:lvl2pPr>
            <a:lvl3pPr lvl="2" algn="ctr">
              <a:lnSpc>
                <a:spcPct val="100000"/>
              </a:lnSpc>
              <a:spcBef>
                <a:spcPts val="0"/>
              </a:spcBef>
              <a:spcAft>
                <a:spcPts val="0"/>
              </a:spcAft>
              <a:buClr>
                <a:srgbClr val="0000FF"/>
              </a:buClr>
              <a:buSzPts val="6000"/>
              <a:buNone/>
              <a:defRPr sz="6000" b="1">
                <a:solidFill>
                  <a:srgbClr val="0000FF"/>
                </a:solidFill>
              </a:defRPr>
            </a:lvl3pPr>
            <a:lvl4pPr lvl="3" algn="ctr">
              <a:lnSpc>
                <a:spcPct val="100000"/>
              </a:lnSpc>
              <a:spcBef>
                <a:spcPts val="0"/>
              </a:spcBef>
              <a:spcAft>
                <a:spcPts val="0"/>
              </a:spcAft>
              <a:buClr>
                <a:srgbClr val="0000FF"/>
              </a:buClr>
              <a:buSzPts val="6000"/>
              <a:buNone/>
              <a:defRPr sz="6000" b="1">
                <a:solidFill>
                  <a:srgbClr val="0000FF"/>
                </a:solidFill>
              </a:defRPr>
            </a:lvl4pPr>
            <a:lvl5pPr lvl="4" algn="ctr">
              <a:lnSpc>
                <a:spcPct val="100000"/>
              </a:lnSpc>
              <a:spcBef>
                <a:spcPts val="0"/>
              </a:spcBef>
              <a:spcAft>
                <a:spcPts val="0"/>
              </a:spcAft>
              <a:buClr>
                <a:srgbClr val="0000FF"/>
              </a:buClr>
              <a:buSzPts val="6000"/>
              <a:buNone/>
              <a:defRPr sz="6000" b="1">
                <a:solidFill>
                  <a:srgbClr val="0000FF"/>
                </a:solidFill>
              </a:defRPr>
            </a:lvl5pPr>
            <a:lvl6pPr lvl="5" algn="ctr">
              <a:lnSpc>
                <a:spcPct val="100000"/>
              </a:lnSpc>
              <a:spcBef>
                <a:spcPts val="0"/>
              </a:spcBef>
              <a:spcAft>
                <a:spcPts val="0"/>
              </a:spcAft>
              <a:buClr>
                <a:srgbClr val="0000FF"/>
              </a:buClr>
              <a:buSzPts val="6000"/>
              <a:buNone/>
              <a:defRPr sz="6000" b="1">
                <a:solidFill>
                  <a:srgbClr val="0000FF"/>
                </a:solidFill>
              </a:defRPr>
            </a:lvl6pPr>
            <a:lvl7pPr lvl="6" algn="ctr">
              <a:lnSpc>
                <a:spcPct val="100000"/>
              </a:lnSpc>
              <a:spcBef>
                <a:spcPts val="0"/>
              </a:spcBef>
              <a:spcAft>
                <a:spcPts val="0"/>
              </a:spcAft>
              <a:buClr>
                <a:srgbClr val="0000FF"/>
              </a:buClr>
              <a:buSzPts val="6000"/>
              <a:buNone/>
              <a:defRPr sz="6000" b="1">
                <a:solidFill>
                  <a:srgbClr val="0000FF"/>
                </a:solidFill>
              </a:defRPr>
            </a:lvl7pPr>
            <a:lvl8pPr lvl="7" algn="ctr">
              <a:lnSpc>
                <a:spcPct val="100000"/>
              </a:lnSpc>
              <a:spcBef>
                <a:spcPts val="0"/>
              </a:spcBef>
              <a:spcAft>
                <a:spcPts val="0"/>
              </a:spcAft>
              <a:buClr>
                <a:srgbClr val="0000FF"/>
              </a:buClr>
              <a:buSzPts val="6000"/>
              <a:buNone/>
              <a:defRPr sz="6000" b="1">
                <a:solidFill>
                  <a:srgbClr val="0000FF"/>
                </a:solidFill>
              </a:defRPr>
            </a:lvl8pPr>
            <a:lvl9pPr lvl="8" algn="ctr">
              <a:lnSpc>
                <a:spcPct val="100000"/>
              </a:lnSpc>
              <a:spcBef>
                <a:spcPts val="0"/>
              </a:spcBef>
              <a:spcAft>
                <a:spcPts val="0"/>
              </a:spcAft>
              <a:buClr>
                <a:srgbClr val="0000FF"/>
              </a:buClr>
              <a:buSzPts val="6000"/>
              <a:buNone/>
              <a:defRPr sz="6000" b="1">
                <a:solidFill>
                  <a:srgbClr val="0000FF"/>
                </a:solidFill>
              </a:defRPr>
            </a:lvl9pPr>
          </a:lstStyle>
          <a:p>
            <a:endParaRPr/>
          </a:p>
        </p:txBody>
      </p:sp>
      <p:sp>
        <p:nvSpPr>
          <p:cNvPr id="405" name="Google Shape;405;g1e4cde02f0c_0_234"/>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4.3 Heading + Text Medium + 4 Columns">
  <p:cSld name="CUSTOM_5_2_1">
    <p:spTree>
      <p:nvGrpSpPr>
        <p:cNvPr id="1" name="Shape 406"/>
        <p:cNvGrpSpPr/>
        <p:nvPr/>
      </p:nvGrpSpPr>
      <p:grpSpPr>
        <a:xfrm>
          <a:off x="0" y="0"/>
          <a:ext cx="0" cy="0"/>
          <a:chOff x="0" y="0"/>
          <a:chExt cx="0" cy="0"/>
        </a:xfrm>
      </p:grpSpPr>
      <p:sp>
        <p:nvSpPr>
          <p:cNvPr id="407" name="Google Shape;407;g1e4cde02f0c_0_238"/>
          <p:cNvSpPr txBox="1">
            <a:spLocks noGrp="1"/>
          </p:cNvSpPr>
          <p:nvPr>
            <p:ph type="body" idx="1"/>
          </p:nvPr>
        </p:nvSpPr>
        <p:spPr>
          <a:xfrm>
            <a:off x="41760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08" name="Google Shape;408;g1e4cde02f0c_0_238"/>
          <p:cNvSpPr txBox="1">
            <a:spLocks noGrp="1"/>
          </p:cNvSpPr>
          <p:nvPr>
            <p:ph type="body" idx="2"/>
          </p:nvPr>
        </p:nvSpPr>
        <p:spPr>
          <a:xfrm>
            <a:off x="41760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09" name="Google Shape;409;g1e4cde02f0c_0_238"/>
          <p:cNvSpPr txBox="1">
            <a:spLocks noGrp="1"/>
          </p:cNvSpPr>
          <p:nvPr>
            <p:ph type="body" idx="3"/>
          </p:nvPr>
        </p:nvSpPr>
        <p:spPr>
          <a:xfrm>
            <a:off x="248760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10" name="Google Shape;410;g1e4cde02f0c_0_238"/>
          <p:cNvSpPr txBox="1">
            <a:spLocks noGrp="1"/>
          </p:cNvSpPr>
          <p:nvPr>
            <p:ph type="body" idx="4"/>
          </p:nvPr>
        </p:nvSpPr>
        <p:spPr>
          <a:xfrm>
            <a:off x="248760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11" name="Google Shape;411;g1e4cde02f0c_0_238"/>
          <p:cNvSpPr txBox="1">
            <a:spLocks noGrp="1"/>
          </p:cNvSpPr>
          <p:nvPr>
            <p:ph type="body" idx="5"/>
          </p:nvPr>
        </p:nvSpPr>
        <p:spPr>
          <a:xfrm>
            <a:off x="455760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12" name="Google Shape;412;g1e4cde02f0c_0_238"/>
          <p:cNvSpPr txBox="1">
            <a:spLocks noGrp="1"/>
          </p:cNvSpPr>
          <p:nvPr>
            <p:ph type="body" idx="6"/>
          </p:nvPr>
        </p:nvSpPr>
        <p:spPr>
          <a:xfrm>
            <a:off x="455760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13" name="Google Shape;413;g1e4cde02f0c_0_238"/>
          <p:cNvSpPr txBox="1">
            <a:spLocks noGrp="1"/>
          </p:cNvSpPr>
          <p:nvPr>
            <p:ph type="body" idx="7"/>
          </p:nvPr>
        </p:nvSpPr>
        <p:spPr>
          <a:xfrm>
            <a:off x="661775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14" name="Google Shape;414;g1e4cde02f0c_0_238"/>
          <p:cNvSpPr txBox="1">
            <a:spLocks noGrp="1"/>
          </p:cNvSpPr>
          <p:nvPr>
            <p:ph type="body" idx="8"/>
          </p:nvPr>
        </p:nvSpPr>
        <p:spPr>
          <a:xfrm>
            <a:off x="661775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15" name="Google Shape;415;g1e4cde02f0c_0_23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16" name="Google Shape;416;g1e4cde02f0c_0_238"/>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17" name="Google Shape;417;g1e4cde02f0c_0_238"/>
          <p:cNvSpPr txBox="1">
            <a:spLocks noGrp="1"/>
          </p:cNvSpPr>
          <p:nvPr>
            <p:ph type="subTitle" idx="9"/>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18" name="Google Shape;418;g1e4cde02f0c_0_238"/>
          <p:cNvSpPr txBox="1">
            <a:spLocks noGrp="1"/>
          </p:cNvSpPr>
          <p:nvPr>
            <p:ph type="body" idx="13"/>
          </p:nvPr>
        </p:nvSpPr>
        <p:spPr>
          <a:xfrm>
            <a:off x="414000" y="1530000"/>
            <a:ext cx="8272800" cy="612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55600" algn="l">
              <a:lnSpc>
                <a:spcPct val="115000"/>
              </a:lnSpc>
              <a:spcBef>
                <a:spcPts val="1000"/>
              </a:spcBef>
              <a:spcAft>
                <a:spcPts val="0"/>
              </a:spcAft>
              <a:buClr>
                <a:srgbClr val="434343"/>
              </a:buClr>
              <a:buSzPts val="2000"/>
              <a:buChar char="▪"/>
              <a:defRPr sz="2000" b="1">
                <a:solidFill>
                  <a:srgbClr val="434343"/>
                </a:solidFill>
              </a:defRPr>
            </a:lvl2pPr>
            <a:lvl3pPr marL="1371600" lvl="2" indent="-355600" algn="l">
              <a:lnSpc>
                <a:spcPct val="115000"/>
              </a:lnSpc>
              <a:spcBef>
                <a:spcPts val="1000"/>
              </a:spcBef>
              <a:spcAft>
                <a:spcPts val="0"/>
              </a:spcAft>
              <a:buClr>
                <a:srgbClr val="666666"/>
              </a:buClr>
              <a:buSzPts val="2000"/>
              <a:buChar char="▪"/>
              <a:defRPr sz="2000" b="1">
                <a:solidFill>
                  <a:srgbClr val="666666"/>
                </a:solidFill>
              </a:defRPr>
            </a:lvl3pPr>
            <a:lvl4pPr marL="1828800" lvl="3" indent="-355600" algn="l">
              <a:lnSpc>
                <a:spcPct val="115000"/>
              </a:lnSpc>
              <a:spcBef>
                <a:spcPts val="1000"/>
              </a:spcBef>
              <a:spcAft>
                <a:spcPts val="0"/>
              </a:spcAft>
              <a:buClr>
                <a:srgbClr val="999999"/>
              </a:buClr>
              <a:buSzPts val="2000"/>
              <a:buChar char="▪"/>
              <a:defRPr sz="2000">
                <a:solidFill>
                  <a:srgbClr val="666666"/>
                </a:solidFill>
              </a:defRPr>
            </a:lvl4pPr>
            <a:lvl5pPr marL="2286000" lvl="4" indent="-355600" algn="l">
              <a:lnSpc>
                <a:spcPct val="115000"/>
              </a:lnSpc>
              <a:spcBef>
                <a:spcPts val="1000"/>
              </a:spcBef>
              <a:spcAft>
                <a:spcPts val="0"/>
              </a:spcAft>
              <a:buClr>
                <a:srgbClr val="999999"/>
              </a:buClr>
              <a:buSzPts val="2000"/>
              <a:buChar char="▪"/>
              <a:defRPr sz="2000">
                <a:solidFill>
                  <a:srgbClr val="666666"/>
                </a:solidFill>
              </a:defRPr>
            </a:lvl5pPr>
            <a:lvl6pPr marL="2743200" lvl="5" indent="-355600" algn="l">
              <a:lnSpc>
                <a:spcPct val="115000"/>
              </a:lnSpc>
              <a:spcBef>
                <a:spcPts val="1000"/>
              </a:spcBef>
              <a:spcAft>
                <a:spcPts val="0"/>
              </a:spcAft>
              <a:buClr>
                <a:srgbClr val="999999"/>
              </a:buClr>
              <a:buSzPts val="2000"/>
              <a:buChar char="▪"/>
              <a:defRPr sz="2000">
                <a:solidFill>
                  <a:srgbClr val="666666"/>
                </a:solidFill>
              </a:defRPr>
            </a:lvl6pPr>
            <a:lvl7pPr marL="3200400" lvl="6" indent="-355600" algn="l">
              <a:lnSpc>
                <a:spcPct val="115000"/>
              </a:lnSpc>
              <a:spcBef>
                <a:spcPts val="1000"/>
              </a:spcBef>
              <a:spcAft>
                <a:spcPts val="0"/>
              </a:spcAft>
              <a:buClr>
                <a:srgbClr val="999999"/>
              </a:buClr>
              <a:buSzPts val="2000"/>
              <a:buChar char="▪"/>
              <a:defRPr sz="2000">
                <a:solidFill>
                  <a:srgbClr val="666666"/>
                </a:solidFill>
              </a:defRPr>
            </a:lvl7pPr>
            <a:lvl8pPr marL="3657600" lvl="7" indent="-355600" algn="l">
              <a:lnSpc>
                <a:spcPct val="115000"/>
              </a:lnSpc>
              <a:spcBef>
                <a:spcPts val="1000"/>
              </a:spcBef>
              <a:spcAft>
                <a:spcPts val="0"/>
              </a:spcAft>
              <a:buClr>
                <a:srgbClr val="999999"/>
              </a:buClr>
              <a:buSzPts val="2000"/>
              <a:buChar char="▪"/>
              <a:defRPr sz="2000">
                <a:solidFill>
                  <a:srgbClr val="666666"/>
                </a:solidFill>
              </a:defRPr>
            </a:lvl8pPr>
            <a:lvl9pPr marL="4114800" lvl="8" indent="-355600" algn="l">
              <a:lnSpc>
                <a:spcPct val="115000"/>
              </a:lnSpc>
              <a:spcBef>
                <a:spcPts val="1000"/>
              </a:spcBef>
              <a:spcAft>
                <a:spcPts val="1000"/>
              </a:spcAft>
              <a:buClr>
                <a:srgbClr val="999999"/>
              </a:buClr>
              <a:buSzPts val="2000"/>
              <a:buChar char="▪"/>
              <a:defRPr sz="2000">
                <a:solidFill>
                  <a:srgbClr val="666666"/>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4.0 Heading + Text Large">
  <p:cSld name="CUSTOM_5_1">
    <p:spTree>
      <p:nvGrpSpPr>
        <p:cNvPr id="1" name="Shape 419"/>
        <p:cNvGrpSpPr/>
        <p:nvPr/>
      </p:nvGrpSpPr>
      <p:grpSpPr>
        <a:xfrm>
          <a:off x="0" y="0"/>
          <a:ext cx="0" cy="0"/>
          <a:chOff x="0" y="0"/>
          <a:chExt cx="0" cy="0"/>
        </a:xfrm>
      </p:grpSpPr>
      <p:sp>
        <p:nvSpPr>
          <p:cNvPr id="420" name="Google Shape;420;g1e4cde02f0c_0_25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21" name="Google Shape;421;g1e4cde02f0c_0_251"/>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22" name="Google Shape;422;g1e4cde02f0c_0_251"/>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23" name="Google Shape;423;g1e4cde02f0c_0_251"/>
          <p:cNvSpPr txBox="1">
            <a:spLocks noGrp="1"/>
          </p:cNvSpPr>
          <p:nvPr>
            <p:ph type="body" idx="2"/>
          </p:nvPr>
        </p:nvSpPr>
        <p:spPr>
          <a:xfrm>
            <a:off x="432000" y="1530000"/>
            <a:ext cx="8280000" cy="32400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393700" algn="l">
              <a:lnSpc>
                <a:spcPct val="115000"/>
              </a:lnSpc>
              <a:spcBef>
                <a:spcPts val="800"/>
              </a:spcBef>
              <a:spcAft>
                <a:spcPts val="0"/>
              </a:spcAft>
              <a:buClr>
                <a:srgbClr val="434343"/>
              </a:buClr>
              <a:buSzPts val="2600"/>
              <a:buChar char="▪"/>
              <a:defRPr sz="2600" b="1">
                <a:solidFill>
                  <a:srgbClr val="434343"/>
                </a:solidFill>
              </a:defRPr>
            </a:lvl2pPr>
            <a:lvl3pPr marL="1371600" lvl="2" indent="-381000" algn="l">
              <a:lnSpc>
                <a:spcPct val="115000"/>
              </a:lnSpc>
              <a:spcBef>
                <a:spcPts val="800"/>
              </a:spcBef>
              <a:spcAft>
                <a:spcPts val="0"/>
              </a:spcAft>
              <a:buClr>
                <a:srgbClr val="666666"/>
              </a:buClr>
              <a:buSzPts val="2400"/>
              <a:buChar char="▪"/>
              <a:defRPr sz="2400" b="1">
                <a:solidFill>
                  <a:srgbClr val="666666"/>
                </a:solidFill>
              </a:defRPr>
            </a:lvl3pPr>
            <a:lvl4pPr marL="1828800" lvl="3" indent="-368300" algn="l">
              <a:lnSpc>
                <a:spcPct val="115000"/>
              </a:lnSpc>
              <a:spcBef>
                <a:spcPts val="800"/>
              </a:spcBef>
              <a:spcAft>
                <a:spcPts val="0"/>
              </a:spcAft>
              <a:buClr>
                <a:srgbClr val="999999"/>
              </a:buClr>
              <a:buSzPts val="2200"/>
              <a:buChar char="▪"/>
              <a:defRPr sz="2200">
                <a:solidFill>
                  <a:srgbClr val="666666"/>
                </a:solidFill>
              </a:defRPr>
            </a:lvl4pPr>
            <a:lvl5pPr marL="2286000" lvl="4" indent="-368300" algn="l">
              <a:lnSpc>
                <a:spcPct val="115000"/>
              </a:lnSpc>
              <a:spcBef>
                <a:spcPts val="800"/>
              </a:spcBef>
              <a:spcAft>
                <a:spcPts val="0"/>
              </a:spcAft>
              <a:buClr>
                <a:srgbClr val="999999"/>
              </a:buClr>
              <a:buSzPts val="2200"/>
              <a:buChar char="▪"/>
              <a:defRPr sz="2200">
                <a:solidFill>
                  <a:srgbClr val="666666"/>
                </a:solidFill>
              </a:defRPr>
            </a:lvl5pPr>
            <a:lvl6pPr marL="2743200" lvl="5" indent="-368300" algn="l">
              <a:lnSpc>
                <a:spcPct val="115000"/>
              </a:lnSpc>
              <a:spcBef>
                <a:spcPts val="800"/>
              </a:spcBef>
              <a:spcAft>
                <a:spcPts val="0"/>
              </a:spcAft>
              <a:buClr>
                <a:srgbClr val="999999"/>
              </a:buClr>
              <a:buSzPts val="2200"/>
              <a:buChar char="▪"/>
              <a:defRPr sz="2200">
                <a:solidFill>
                  <a:srgbClr val="666666"/>
                </a:solidFill>
              </a:defRPr>
            </a:lvl6pPr>
            <a:lvl7pPr marL="3200400" lvl="6" indent="-368300" algn="l">
              <a:lnSpc>
                <a:spcPct val="115000"/>
              </a:lnSpc>
              <a:spcBef>
                <a:spcPts val="800"/>
              </a:spcBef>
              <a:spcAft>
                <a:spcPts val="0"/>
              </a:spcAft>
              <a:buClr>
                <a:srgbClr val="999999"/>
              </a:buClr>
              <a:buSzPts val="2200"/>
              <a:buChar char="▪"/>
              <a:defRPr sz="2200">
                <a:solidFill>
                  <a:srgbClr val="666666"/>
                </a:solidFill>
              </a:defRPr>
            </a:lvl7pPr>
            <a:lvl8pPr marL="3657600" lvl="7" indent="-368300" algn="l">
              <a:lnSpc>
                <a:spcPct val="115000"/>
              </a:lnSpc>
              <a:spcBef>
                <a:spcPts val="800"/>
              </a:spcBef>
              <a:spcAft>
                <a:spcPts val="0"/>
              </a:spcAft>
              <a:buClr>
                <a:srgbClr val="999999"/>
              </a:buClr>
              <a:buSzPts val="2200"/>
              <a:buChar char="▪"/>
              <a:defRPr sz="2200">
                <a:solidFill>
                  <a:srgbClr val="666666"/>
                </a:solidFill>
              </a:defRPr>
            </a:lvl8pPr>
            <a:lvl9pPr marL="4114800" lvl="8" indent="-368300" algn="l">
              <a:lnSpc>
                <a:spcPct val="115000"/>
              </a:lnSpc>
              <a:spcBef>
                <a:spcPts val="800"/>
              </a:spcBef>
              <a:spcAft>
                <a:spcPts val="800"/>
              </a:spcAft>
              <a:buClr>
                <a:srgbClr val="999999"/>
              </a:buClr>
              <a:buSzPts val="2200"/>
              <a:buChar char="▪"/>
              <a:defRPr sz="2200">
                <a:solidFill>
                  <a:srgbClr val="666666"/>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4.1 Only Text Large">
  <p:cSld name="CUSTOM_1">
    <p:bg>
      <p:bgPr>
        <a:noFill/>
        <a:effectLst/>
      </p:bgPr>
    </p:bg>
    <p:spTree>
      <p:nvGrpSpPr>
        <p:cNvPr id="1" name="Shape 424"/>
        <p:cNvGrpSpPr/>
        <p:nvPr/>
      </p:nvGrpSpPr>
      <p:grpSpPr>
        <a:xfrm>
          <a:off x="0" y="0"/>
          <a:ext cx="0" cy="0"/>
          <a:chOff x="0" y="0"/>
          <a:chExt cx="0" cy="0"/>
        </a:xfrm>
      </p:grpSpPr>
      <p:sp>
        <p:nvSpPr>
          <p:cNvPr id="425" name="Google Shape;425;g1e4cde02f0c_0_25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26" name="Google Shape;426;g1e4cde02f0c_0_256"/>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27" name="Google Shape;427;g1e4cde02f0c_0_256"/>
          <p:cNvSpPr txBox="1">
            <a:spLocks noGrp="1"/>
          </p:cNvSpPr>
          <p:nvPr>
            <p:ph type="body" idx="2"/>
          </p:nvPr>
        </p:nvSpPr>
        <p:spPr>
          <a:xfrm>
            <a:off x="432000" y="900050"/>
            <a:ext cx="8272800" cy="38499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406400" algn="l">
              <a:lnSpc>
                <a:spcPct val="115000"/>
              </a:lnSpc>
              <a:spcBef>
                <a:spcPts val="800"/>
              </a:spcBef>
              <a:spcAft>
                <a:spcPts val="0"/>
              </a:spcAft>
              <a:buClr>
                <a:srgbClr val="434343"/>
              </a:buClr>
              <a:buSzPts val="2800"/>
              <a:buChar char="▪"/>
              <a:defRPr sz="2800" b="1">
                <a:solidFill>
                  <a:srgbClr val="434343"/>
                </a:solidFill>
              </a:defRPr>
            </a:lvl2pPr>
            <a:lvl3pPr marL="1371600" lvl="2" indent="-406400" algn="l">
              <a:lnSpc>
                <a:spcPct val="115000"/>
              </a:lnSpc>
              <a:spcBef>
                <a:spcPts val="800"/>
              </a:spcBef>
              <a:spcAft>
                <a:spcPts val="0"/>
              </a:spcAft>
              <a:buClr>
                <a:srgbClr val="666666"/>
              </a:buClr>
              <a:buSzPts val="2800"/>
              <a:buChar char="▪"/>
              <a:defRPr sz="2800" b="1">
                <a:solidFill>
                  <a:srgbClr val="666666"/>
                </a:solidFill>
              </a:defRPr>
            </a:lvl3pPr>
            <a:lvl4pPr marL="1828800" lvl="3" indent="-406400" algn="l">
              <a:lnSpc>
                <a:spcPct val="115000"/>
              </a:lnSpc>
              <a:spcBef>
                <a:spcPts val="800"/>
              </a:spcBef>
              <a:spcAft>
                <a:spcPts val="0"/>
              </a:spcAft>
              <a:buClr>
                <a:srgbClr val="999999"/>
              </a:buClr>
              <a:buSzPts val="2800"/>
              <a:buChar char="▪"/>
              <a:defRPr sz="2800">
                <a:solidFill>
                  <a:srgbClr val="666666"/>
                </a:solidFill>
              </a:defRPr>
            </a:lvl4pPr>
            <a:lvl5pPr marL="2286000" lvl="4" indent="-406400" algn="l">
              <a:lnSpc>
                <a:spcPct val="115000"/>
              </a:lnSpc>
              <a:spcBef>
                <a:spcPts val="800"/>
              </a:spcBef>
              <a:spcAft>
                <a:spcPts val="0"/>
              </a:spcAft>
              <a:buClr>
                <a:srgbClr val="999999"/>
              </a:buClr>
              <a:buSzPts val="2800"/>
              <a:buChar char="▪"/>
              <a:defRPr sz="2800">
                <a:solidFill>
                  <a:srgbClr val="666666"/>
                </a:solidFill>
              </a:defRPr>
            </a:lvl5pPr>
            <a:lvl6pPr marL="2743200" lvl="5" indent="-406400" algn="l">
              <a:lnSpc>
                <a:spcPct val="115000"/>
              </a:lnSpc>
              <a:spcBef>
                <a:spcPts val="800"/>
              </a:spcBef>
              <a:spcAft>
                <a:spcPts val="0"/>
              </a:spcAft>
              <a:buClr>
                <a:srgbClr val="999999"/>
              </a:buClr>
              <a:buSzPts val="2800"/>
              <a:buChar char="▪"/>
              <a:defRPr sz="2800">
                <a:solidFill>
                  <a:srgbClr val="666666"/>
                </a:solidFill>
              </a:defRPr>
            </a:lvl6pPr>
            <a:lvl7pPr marL="3200400" lvl="6" indent="-406400" algn="l">
              <a:lnSpc>
                <a:spcPct val="115000"/>
              </a:lnSpc>
              <a:spcBef>
                <a:spcPts val="800"/>
              </a:spcBef>
              <a:spcAft>
                <a:spcPts val="0"/>
              </a:spcAft>
              <a:buClr>
                <a:srgbClr val="999999"/>
              </a:buClr>
              <a:buSzPts val="2800"/>
              <a:buChar char="▪"/>
              <a:defRPr sz="2800">
                <a:solidFill>
                  <a:srgbClr val="666666"/>
                </a:solidFill>
              </a:defRPr>
            </a:lvl7pPr>
            <a:lvl8pPr marL="3657600" lvl="7" indent="-406400" algn="l">
              <a:lnSpc>
                <a:spcPct val="115000"/>
              </a:lnSpc>
              <a:spcBef>
                <a:spcPts val="800"/>
              </a:spcBef>
              <a:spcAft>
                <a:spcPts val="0"/>
              </a:spcAft>
              <a:buClr>
                <a:srgbClr val="999999"/>
              </a:buClr>
              <a:buSzPts val="2800"/>
              <a:buChar char="▪"/>
              <a:defRPr sz="2800">
                <a:solidFill>
                  <a:srgbClr val="666666"/>
                </a:solidFill>
              </a:defRPr>
            </a:lvl8pPr>
            <a:lvl9pPr marL="4114800" lvl="8" indent="-406400" algn="l">
              <a:lnSpc>
                <a:spcPct val="115000"/>
              </a:lnSpc>
              <a:spcBef>
                <a:spcPts val="800"/>
              </a:spcBef>
              <a:spcAft>
                <a:spcPts val="800"/>
              </a:spcAft>
              <a:buClr>
                <a:srgbClr val="999999"/>
              </a:buClr>
              <a:buSzPts val="2800"/>
              <a:buChar char="▪"/>
              <a:defRPr sz="2800">
                <a:solidFill>
                  <a:srgbClr val="666666"/>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4.2 Heading + Text + Space">
  <p:cSld name="CUSTOM_1_1_4">
    <p:spTree>
      <p:nvGrpSpPr>
        <p:cNvPr id="1" name="Shape 428"/>
        <p:cNvGrpSpPr/>
        <p:nvPr/>
      </p:nvGrpSpPr>
      <p:grpSpPr>
        <a:xfrm>
          <a:off x="0" y="0"/>
          <a:ext cx="0" cy="0"/>
          <a:chOff x="0" y="0"/>
          <a:chExt cx="0" cy="0"/>
        </a:xfrm>
      </p:grpSpPr>
      <p:sp>
        <p:nvSpPr>
          <p:cNvPr id="429" name="Google Shape;429;g1e4cde02f0c_0_260"/>
          <p:cNvSpPr txBox="1">
            <a:spLocks noGrp="1"/>
          </p:cNvSpPr>
          <p:nvPr>
            <p:ph type="ctrTitle"/>
          </p:nvPr>
        </p:nvSpPr>
        <p:spPr>
          <a:xfrm>
            <a:off x="396000" y="684000"/>
            <a:ext cx="407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30" name="Google Shape;430;g1e4cde02f0c_0_26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31" name="Google Shape;431;g1e4cde02f0c_0_260"/>
          <p:cNvSpPr txBox="1">
            <a:spLocks noGrp="1"/>
          </p:cNvSpPr>
          <p:nvPr>
            <p:ph type="body" idx="1"/>
          </p:nvPr>
        </p:nvSpPr>
        <p:spPr>
          <a:xfrm>
            <a:off x="432000" y="1530000"/>
            <a:ext cx="40731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32" name="Google Shape;432;g1e4cde02f0c_0_260"/>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4.2 Full Width Heading + Text + Space">
  <p:cSld name="CUSTOM_9">
    <p:bg>
      <p:bgPr>
        <a:solidFill>
          <a:srgbClr val="FFFFFF"/>
        </a:solidFill>
        <a:effectLst/>
      </p:bgPr>
    </p:bg>
    <p:spTree>
      <p:nvGrpSpPr>
        <p:cNvPr id="1" name="Shape 433"/>
        <p:cNvGrpSpPr/>
        <p:nvPr/>
      </p:nvGrpSpPr>
      <p:grpSpPr>
        <a:xfrm>
          <a:off x="0" y="0"/>
          <a:ext cx="0" cy="0"/>
          <a:chOff x="0" y="0"/>
          <a:chExt cx="0" cy="0"/>
        </a:xfrm>
      </p:grpSpPr>
      <p:sp>
        <p:nvSpPr>
          <p:cNvPr id="434" name="Google Shape;434;g1e4cde02f0c_0_26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35" name="Google Shape;435;g1e4cde02f0c_0_265"/>
          <p:cNvSpPr txBox="1">
            <a:spLocks noGrp="1"/>
          </p:cNvSpPr>
          <p:nvPr>
            <p:ph type="body" idx="1"/>
          </p:nvPr>
        </p:nvSpPr>
        <p:spPr>
          <a:xfrm>
            <a:off x="432000" y="1530000"/>
            <a:ext cx="40731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36" name="Google Shape;436;g1e4cde02f0c_0_26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37" name="Google Shape;437;g1e4cde02f0c_0_265"/>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4.2 Heading + Space + Text">
  <p:cSld name="CUSTOM_1_1_3">
    <p:spTree>
      <p:nvGrpSpPr>
        <p:cNvPr id="1" name="Shape 438"/>
        <p:cNvGrpSpPr/>
        <p:nvPr/>
      </p:nvGrpSpPr>
      <p:grpSpPr>
        <a:xfrm>
          <a:off x="0" y="0"/>
          <a:ext cx="0" cy="0"/>
          <a:chOff x="0" y="0"/>
          <a:chExt cx="0" cy="0"/>
        </a:xfrm>
      </p:grpSpPr>
      <p:sp>
        <p:nvSpPr>
          <p:cNvPr id="439" name="Google Shape;439;g1e4cde02f0c_0_27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40" name="Google Shape;440;g1e4cde02f0c_0_270"/>
          <p:cNvSpPr txBox="1">
            <a:spLocks noGrp="1"/>
          </p:cNvSpPr>
          <p:nvPr>
            <p:ph type="body" idx="1"/>
          </p:nvPr>
        </p:nvSpPr>
        <p:spPr>
          <a:xfrm>
            <a:off x="2034000" y="1530000"/>
            <a:ext cx="66600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41" name="Google Shape;441;g1e4cde02f0c_0_270"/>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42" name="Google Shape;442;g1e4cde02f0c_0_270"/>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4.2 Heading + Space L + Text">
  <p:cSld name="CUSTOM_1_1_3_1">
    <p:spTree>
      <p:nvGrpSpPr>
        <p:cNvPr id="1" name="Shape 443"/>
        <p:cNvGrpSpPr/>
        <p:nvPr/>
      </p:nvGrpSpPr>
      <p:grpSpPr>
        <a:xfrm>
          <a:off x="0" y="0"/>
          <a:ext cx="0" cy="0"/>
          <a:chOff x="0" y="0"/>
          <a:chExt cx="0" cy="0"/>
        </a:xfrm>
      </p:grpSpPr>
      <p:sp>
        <p:nvSpPr>
          <p:cNvPr id="444" name="Google Shape;444;g1e4cde02f0c_0_27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45" name="Google Shape;445;g1e4cde02f0c_0_275"/>
          <p:cNvSpPr txBox="1">
            <a:spLocks noGrp="1"/>
          </p:cNvSpPr>
          <p:nvPr>
            <p:ph type="body" idx="1"/>
          </p:nvPr>
        </p:nvSpPr>
        <p:spPr>
          <a:xfrm>
            <a:off x="3844800" y="1530000"/>
            <a:ext cx="48600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46" name="Google Shape;446;g1e4cde02f0c_0_27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47" name="Google Shape;447;g1e4cde02f0c_0_275"/>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0 Heading + Text Large">
  <p:cSld name="CUSTOM_5_1">
    <p:spTree>
      <p:nvGrpSpPr>
        <p:cNvPr id="1" name="Shape 44"/>
        <p:cNvGrpSpPr/>
        <p:nvPr/>
      </p:nvGrpSpPr>
      <p:grpSpPr>
        <a:xfrm>
          <a:off x="0" y="0"/>
          <a:ext cx="0" cy="0"/>
          <a:chOff x="0" y="0"/>
          <a:chExt cx="0" cy="0"/>
        </a:xfrm>
      </p:grpSpPr>
      <p:sp>
        <p:nvSpPr>
          <p:cNvPr id="45" name="Google Shape;45;g216b6e3f9b0_0_15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 name="Google Shape;46;g216b6e3f9b0_0_157"/>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7" name="Google Shape;47;g216b6e3f9b0_0_157"/>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8" name="Google Shape;48;g216b6e3f9b0_0_157"/>
          <p:cNvSpPr txBox="1">
            <a:spLocks noGrp="1"/>
          </p:cNvSpPr>
          <p:nvPr>
            <p:ph type="body" idx="2"/>
          </p:nvPr>
        </p:nvSpPr>
        <p:spPr>
          <a:xfrm>
            <a:off x="432000" y="1530000"/>
            <a:ext cx="8280000" cy="32400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393700" algn="l">
              <a:lnSpc>
                <a:spcPct val="115000"/>
              </a:lnSpc>
              <a:spcBef>
                <a:spcPts val="800"/>
              </a:spcBef>
              <a:spcAft>
                <a:spcPts val="0"/>
              </a:spcAft>
              <a:buClr>
                <a:srgbClr val="434343"/>
              </a:buClr>
              <a:buSzPts val="2600"/>
              <a:buChar char="▪"/>
              <a:defRPr sz="2600" b="1">
                <a:solidFill>
                  <a:srgbClr val="434343"/>
                </a:solidFill>
              </a:defRPr>
            </a:lvl2pPr>
            <a:lvl3pPr marL="1371600" lvl="2" indent="-381000" algn="l">
              <a:lnSpc>
                <a:spcPct val="115000"/>
              </a:lnSpc>
              <a:spcBef>
                <a:spcPts val="800"/>
              </a:spcBef>
              <a:spcAft>
                <a:spcPts val="0"/>
              </a:spcAft>
              <a:buClr>
                <a:srgbClr val="666666"/>
              </a:buClr>
              <a:buSzPts val="2400"/>
              <a:buChar char="▪"/>
              <a:defRPr sz="2400" b="1">
                <a:solidFill>
                  <a:srgbClr val="666666"/>
                </a:solidFill>
              </a:defRPr>
            </a:lvl3pPr>
            <a:lvl4pPr marL="1828800" lvl="3" indent="-368300" algn="l">
              <a:lnSpc>
                <a:spcPct val="115000"/>
              </a:lnSpc>
              <a:spcBef>
                <a:spcPts val="800"/>
              </a:spcBef>
              <a:spcAft>
                <a:spcPts val="0"/>
              </a:spcAft>
              <a:buClr>
                <a:srgbClr val="999999"/>
              </a:buClr>
              <a:buSzPts val="2200"/>
              <a:buChar char="▪"/>
              <a:defRPr sz="2200">
                <a:solidFill>
                  <a:srgbClr val="666666"/>
                </a:solidFill>
              </a:defRPr>
            </a:lvl4pPr>
            <a:lvl5pPr marL="2286000" lvl="4" indent="-368300" algn="l">
              <a:lnSpc>
                <a:spcPct val="115000"/>
              </a:lnSpc>
              <a:spcBef>
                <a:spcPts val="800"/>
              </a:spcBef>
              <a:spcAft>
                <a:spcPts val="0"/>
              </a:spcAft>
              <a:buClr>
                <a:srgbClr val="999999"/>
              </a:buClr>
              <a:buSzPts val="2200"/>
              <a:buChar char="▪"/>
              <a:defRPr sz="2200">
                <a:solidFill>
                  <a:srgbClr val="666666"/>
                </a:solidFill>
              </a:defRPr>
            </a:lvl5pPr>
            <a:lvl6pPr marL="2743200" lvl="5" indent="-368300" algn="l">
              <a:lnSpc>
                <a:spcPct val="115000"/>
              </a:lnSpc>
              <a:spcBef>
                <a:spcPts val="800"/>
              </a:spcBef>
              <a:spcAft>
                <a:spcPts val="0"/>
              </a:spcAft>
              <a:buClr>
                <a:srgbClr val="999999"/>
              </a:buClr>
              <a:buSzPts val="2200"/>
              <a:buChar char="▪"/>
              <a:defRPr sz="2200">
                <a:solidFill>
                  <a:srgbClr val="666666"/>
                </a:solidFill>
              </a:defRPr>
            </a:lvl6pPr>
            <a:lvl7pPr marL="3200400" lvl="6" indent="-368300" algn="l">
              <a:lnSpc>
                <a:spcPct val="115000"/>
              </a:lnSpc>
              <a:spcBef>
                <a:spcPts val="800"/>
              </a:spcBef>
              <a:spcAft>
                <a:spcPts val="0"/>
              </a:spcAft>
              <a:buClr>
                <a:srgbClr val="999999"/>
              </a:buClr>
              <a:buSzPts val="2200"/>
              <a:buChar char="▪"/>
              <a:defRPr sz="2200">
                <a:solidFill>
                  <a:srgbClr val="666666"/>
                </a:solidFill>
              </a:defRPr>
            </a:lvl7pPr>
            <a:lvl8pPr marL="3657600" lvl="7" indent="-368300" algn="l">
              <a:lnSpc>
                <a:spcPct val="115000"/>
              </a:lnSpc>
              <a:spcBef>
                <a:spcPts val="800"/>
              </a:spcBef>
              <a:spcAft>
                <a:spcPts val="0"/>
              </a:spcAft>
              <a:buClr>
                <a:srgbClr val="999999"/>
              </a:buClr>
              <a:buSzPts val="2200"/>
              <a:buChar char="▪"/>
              <a:defRPr sz="2200">
                <a:solidFill>
                  <a:srgbClr val="666666"/>
                </a:solidFill>
              </a:defRPr>
            </a:lvl8pPr>
            <a:lvl9pPr marL="4114800" lvl="8" indent="-368300" algn="l">
              <a:lnSpc>
                <a:spcPct val="115000"/>
              </a:lnSpc>
              <a:spcBef>
                <a:spcPts val="800"/>
              </a:spcBef>
              <a:spcAft>
                <a:spcPts val="800"/>
              </a:spcAft>
              <a:buClr>
                <a:srgbClr val="999999"/>
              </a:buClr>
              <a:buSzPts val="2200"/>
              <a:buChar char="▪"/>
              <a:defRPr sz="2200">
                <a:solidFill>
                  <a:srgbClr val="666666"/>
                </a:solidFil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5.0 Only Chapter">
  <p:cSld name="CUSTOM_1_1_3_1_1">
    <p:spTree>
      <p:nvGrpSpPr>
        <p:cNvPr id="1" name="Shape 448"/>
        <p:cNvGrpSpPr/>
        <p:nvPr/>
      </p:nvGrpSpPr>
      <p:grpSpPr>
        <a:xfrm>
          <a:off x="0" y="0"/>
          <a:ext cx="0" cy="0"/>
          <a:chOff x="0" y="0"/>
          <a:chExt cx="0" cy="0"/>
        </a:xfrm>
      </p:grpSpPr>
      <p:sp>
        <p:nvSpPr>
          <p:cNvPr id="449" name="Google Shape;449;g1e4cde02f0c_0_28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50" name="Google Shape;450;g1e4cde02f0c_0_28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6.0 Quote">
  <p:cSld name="CUSTOM_1_1_3_1_1_1">
    <p:spTree>
      <p:nvGrpSpPr>
        <p:cNvPr id="1" name="Shape 451"/>
        <p:cNvGrpSpPr/>
        <p:nvPr/>
      </p:nvGrpSpPr>
      <p:grpSpPr>
        <a:xfrm>
          <a:off x="0" y="0"/>
          <a:ext cx="0" cy="0"/>
          <a:chOff x="0" y="0"/>
          <a:chExt cx="0" cy="0"/>
        </a:xfrm>
      </p:grpSpPr>
      <p:sp>
        <p:nvSpPr>
          <p:cNvPr id="452" name="Google Shape;452;g1e4cde02f0c_0_28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53" name="Google Shape;453;g1e4cde02f0c_0_283"/>
          <p:cNvSpPr txBox="1">
            <a:spLocks noGrp="1"/>
          </p:cNvSpPr>
          <p:nvPr>
            <p:ph type="ctrTitle"/>
          </p:nvPr>
        </p:nvSpPr>
        <p:spPr>
          <a:xfrm>
            <a:off x="404950" y="1067088"/>
            <a:ext cx="8309100" cy="342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54" name="Google Shape;454;g1e4cde02f0c_0_283"/>
          <p:cNvSpPr txBox="1"/>
          <p:nvPr/>
        </p:nvSpPr>
        <p:spPr>
          <a:xfrm>
            <a:off x="349903" y="118965"/>
            <a:ext cx="815700" cy="841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0"/>
              <a:buFont typeface="Arial"/>
              <a:buNone/>
            </a:pPr>
            <a:r>
              <a:rPr lang="de-DE" sz="12000" b="1" i="0" u="none" strike="noStrike" cap="none">
                <a:solidFill>
                  <a:schemeClr val="accent2"/>
                </a:solidFill>
                <a:latin typeface="Inter"/>
                <a:ea typeface="Inter"/>
                <a:cs typeface="Inter"/>
                <a:sym typeface="Inter"/>
              </a:rPr>
              <a:t>“</a:t>
            </a:r>
            <a:endParaRPr sz="12000" b="1" i="0" u="none" strike="noStrike" cap="none">
              <a:solidFill>
                <a:schemeClr val="accent2"/>
              </a:solidFill>
              <a:latin typeface="Inter"/>
              <a:ea typeface="Inter"/>
              <a:cs typeface="Inter"/>
              <a:sym typeface="Inte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1 Only Heading">
  <p:cSld name="CUSTOM_8">
    <p:spTree>
      <p:nvGrpSpPr>
        <p:cNvPr id="1" name="Shape 455"/>
        <p:cNvGrpSpPr/>
        <p:nvPr/>
      </p:nvGrpSpPr>
      <p:grpSpPr>
        <a:xfrm>
          <a:off x="0" y="0"/>
          <a:ext cx="0" cy="0"/>
          <a:chOff x="0" y="0"/>
          <a:chExt cx="0" cy="0"/>
        </a:xfrm>
      </p:grpSpPr>
      <p:sp>
        <p:nvSpPr>
          <p:cNvPr id="456" name="Google Shape;456;g1e4cde02f0c_0_28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57" name="Google Shape;457;g1e4cde02f0c_0_287"/>
          <p:cNvSpPr txBox="1">
            <a:spLocks noGrp="1"/>
          </p:cNvSpPr>
          <p:nvPr>
            <p:ph type="ctrTitle"/>
          </p:nvPr>
        </p:nvSpPr>
        <p:spPr>
          <a:xfrm>
            <a:off x="404947" y="332947"/>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1 Only Heading + Text Large">
  <p:cSld name="CUSTOM_8_1">
    <p:spTree>
      <p:nvGrpSpPr>
        <p:cNvPr id="1" name="Shape 458"/>
        <p:cNvGrpSpPr/>
        <p:nvPr/>
      </p:nvGrpSpPr>
      <p:grpSpPr>
        <a:xfrm>
          <a:off x="0" y="0"/>
          <a:ext cx="0" cy="0"/>
          <a:chOff x="0" y="0"/>
          <a:chExt cx="0" cy="0"/>
        </a:xfrm>
      </p:grpSpPr>
      <p:sp>
        <p:nvSpPr>
          <p:cNvPr id="459" name="Google Shape;459;g1e4cde02f0c_0_29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0" name="Google Shape;460;g1e4cde02f0c_0_290"/>
          <p:cNvSpPr txBox="1">
            <a:spLocks noGrp="1"/>
          </p:cNvSpPr>
          <p:nvPr>
            <p:ph type="ctrTitle"/>
          </p:nvPr>
        </p:nvSpPr>
        <p:spPr>
          <a:xfrm>
            <a:off x="396000" y="324000"/>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61" name="Google Shape;461;g1e4cde02f0c_0_290"/>
          <p:cNvSpPr txBox="1">
            <a:spLocks noGrp="1"/>
          </p:cNvSpPr>
          <p:nvPr>
            <p:ph type="body" idx="1"/>
          </p:nvPr>
        </p:nvSpPr>
        <p:spPr>
          <a:xfrm>
            <a:off x="432000" y="1530000"/>
            <a:ext cx="8273100" cy="32400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393700" algn="l">
              <a:lnSpc>
                <a:spcPct val="115000"/>
              </a:lnSpc>
              <a:spcBef>
                <a:spcPts val="800"/>
              </a:spcBef>
              <a:spcAft>
                <a:spcPts val="0"/>
              </a:spcAft>
              <a:buClr>
                <a:srgbClr val="434343"/>
              </a:buClr>
              <a:buSzPts val="2600"/>
              <a:buChar char="▪"/>
              <a:defRPr sz="2600" b="1">
                <a:solidFill>
                  <a:srgbClr val="434343"/>
                </a:solidFill>
              </a:defRPr>
            </a:lvl2pPr>
            <a:lvl3pPr marL="1371600" lvl="2" indent="-381000" algn="l">
              <a:lnSpc>
                <a:spcPct val="115000"/>
              </a:lnSpc>
              <a:spcBef>
                <a:spcPts val="800"/>
              </a:spcBef>
              <a:spcAft>
                <a:spcPts val="0"/>
              </a:spcAft>
              <a:buClr>
                <a:srgbClr val="666666"/>
              </a:buClr>
              <a:buSzPts val="2400"/>
              <a:buChar char="▪"/>
              <a:defRPr sz="2400" b="1">
                <a:solidFill>
                  <a:srgbClr val="666666"/>
                </a:solidFill>
              </a:defRPr>
            </a:lvl3pPr>
            <a:lvl4pPr marL="1828800" lvl="3" indent="-368300" algn="l">
              <a:lnSpc>
                <a:spcPct val="115000"/>
              </a:lnSpc>
              <a:spcBef>
                <a:spcPts val="800"/>
              </a:spcBef>
              <a:spcAft>
                <a:spcPts val="0"/>
              </a:spcAft>
              <a:buClr>
                <a:srgbClr val="999999"/>
              </a:buClr>
              <a:buSzPts val="2200"/>
              <a:buChar char="▪"/>
              <a:defRPr sz="2200">
                <a:solidFill>
                  <a:srgbClr val="666666"/>
                </a:solidFill>
              </a:defRPr>
            </a:lvl4pPr>
            <a:lvl5pPr marL="2286000" lvl="4" indent="-368300" algn="l">
              <a:lnSpc>
                <a:spcPct val="115000"/>
              </a:lnSpc>
              <a:spcBef>
                <a:spcPts val="800"/>
              </a:spcBef>
              <a:spcAft>
                <a:spcPts val="0"/>
              </a:spcAft>
              <a:buClr>
                <a:srgbClr val="999999"/>
              </a:buClr>
              <a:buSzPts val="2200"/>
              <a:buChar char="▪"/>
              <a:defRPr sz="2200">
                <a:solidFill>
                  <a:srgbClr val="666666"/>
                </a:solidFill>
              </a:defRPr>
            </a:lvl5pPr>
            <a:lvl6pPr marL="2743200" lvl="5" indent="-368300" algn="l">
              <a:lnSpc>
                <a:spcPct val="115000"/>
              </a:lnSpc>
              <a:spcBef>
                <a:spcPts val="800"/>
              </a:spcBef>
              <a:spcAft>
                <a:spcPts val="0"/>
              </a:spcAft>
              <a:buClr>
                <a:srgbClr val="999999"/>
              </a:buClr>
              <a:buSzPts val="2200"/>
              <a:buChar char="▪"/>
              <a:defRPr sz="2200">
                <a:solidFill>
                  <a:srgbClr val="666666"/>
                </a:solidFill>
              </a:defRPr>
            </a:lvl6pPr>
            <a:lvl7pPr marL="3200400" lvl="6" indent="-368300" algn="l">
              <a:lnSpc>
                <a:spcPct val="115000"/>
              </a:lnSpc>
              <a:spcBef>
                <a:spcPts val="800"/>
              </a:spcBef>
              <a:spcAft>
                <a:spcPts val="0"/>
              </a:spcAft>
              <a:buClr>
                <a:srgbClr val="999999"/>
              </a:buClr>
              <a:buSzPts val="2200"/>
              <a:buChar char="▪"/>
              <a:defRPr sz="2200">
                <a:solidFill>
                  <a:srgbClr val="666666"/>
                </a:solidFill>
              </a:defRPr>
            </a:lvl7pPr>
            <a:lvl8pPr marL="3657600" lvl="7" indent="-368300" algn="l">
              <a:lnSpc>
                <a:spcPct val="115000"/>
              </a:lnSpc>
              <a:spcBef>
                <a:spcPts val="800"/>
              </a:spcBef>
              <a:spcAft>
                <a:spcPts val="0"/>
              </a:spcAft>
              <a:buClr>
                <a:srgbClr val="999999"/>
              </a:buClr>
              <a:buSzPts val="2200"/>
              <a:buChar char="▪"/>
              <a:defRPr sz="2200">
                <a:solidFill>
                  <a:srgbClr val="666666"/>
                </a:solidFill>
              </a:defRPr>
            </a:lvl8pPr>
            <a:lvl9pPr marL="4114800" lvl="8" indent="-368300" algn="l">
              <a:lnSpc>
                <a:spcPct val="115000"/>
              </a:lnSpc>
              <a:spcBef>
                <a:spcPts val="800"/>
              </a:spcBef>
              <a:spcAft>
                <a:spcPts val="800"/>
              </a:spcAft>
              <a:buClr>
                <a:srgbClr val="999999"/>
              </a:buClr>
              <a:buSzPts val="2200"/>
              <a:buChar char="▪"/>
              <a:defRPr sz="2200">
                <a:solidFill>
                  <a:srgbClr val="666666"/>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0 Heading Inverted">
  <p:cSld name="CUSTOM_1_1_2_2">
    <p:bg>
      <p:bgPr>
        <a:solidFill>
          <a:srgbClr val="0000FF"/>
        </a:solidFill>
        <a:effectLst/>
      </p:bgPr>
    </p:bg>
    <p:spTree>
      <p:nvGrpSpPr>
        <p:cNvPr id="1" name="Shape 462"/>
        <p:cNvGrpSpPr/>
        <p:nvPr/>
      </p:nvGrpSpPr>
      <p:grpSpPr>
        <a:xfrm>
          <a:off x="0" y="0"/>
          <a:ext cx="0" cy="0"/>
          <a:chOff x="0" y="0"/>
          <a:chExt cx="0" cy="0"/>
        </a:xfrm>
      </p:grpSpPr>
      <p:sp>
        <p:nvSpPr>
          <p:cNvPr id="463" name="Google Shape;463;g1e4cde02f0c_0_29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4" name="Google Shape;464;g1e4cde02f0c_0_294"/>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g1e4cde02f0c_0_294"/>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
        <p:nvSpPr>
          <p:cNvPr id="466" name="Google Shape;466;g1e4cde02f0c_0_294"/>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Clr>
                <a:srgbClr val="FFFFFF"/>
              </a:buClr>
              <a:buSzPts val="1200"/>
              <a:buNone/>
              <a:defRPr sz="1200">
                <a:solidFill>
                  <a:srgbClr val="FFFFFF"/>
                </a:solidFill>
              </a:defRPr>
            </a:lvl1pPr>
            <a:lvl2pPr lvl="1" algn="l">
              <a:lnSpc>
                <a:spcPct val="115000"/>
              </a:lnSpc>
              <a:spcBef>
                <a:spcPts val="1600"/>
              </a:spcBef>
              <a:spcAft>
                <a:spcPts val="0"/>
              </a:spcAft>
              <a:buClr>
                <a:srgbClr val="FFFFFF"/>
              </a:buClr>
              <a:buSzPts val="1200"/>
              <a:buNone/>
              <a:defRPr sz="1200">
                <a:solidFill>
                  <a:srgbClr val="FFFFFF"/>
                </a:solidFill>
              </a:defRPr>
            </a:lvl2pPr>
            <a:lvl3pPr lvl="2" algn="l">
              <a:lnSpc>
                <a:spcPct val="115000"/>
              </a:lnSpc>
              <a:spcBef>
                <a:spcPts val="1600"/>
              </a:spcBef>
              <a:spcAft>
                <a:spcPts val="0"/>
              </a:spcAft>
              <a:buClr>
                <a:srgbClr val="FFFFFF"/>
              </a:buClr>
              <a:buSzPts val="1200"/>
              <a:buNone/>
              <a:defRPr sz="1200">
                <a:solidFill>
                  <a:srgbClr val="FFFFFF"/>
                </a:solidFill>
              </a:defRPr>
            </a:lvl3pPr>
            <a:lvl4pPr lvl="3" algn="l">
              <a:lnSpc>
                <a:spcPct val="115000"/>
              </a:lnSpc>
              <a:spcBef>
                <a:spcPts val="1600"/>
              </a:spcBef>
              <a:spcAft>
                <a:spcPts val="0"/>
              </a:spcAft>
              <a:buClr>
                <a:srgbClr val="FFFFFF"/>
              </a:buClr>
              <a:buSzPts val="1200"/>
              <a:buNone/>
              <a:defRPr sz="1200">
                <a:solidFill>
                  <a:srgbClr val="FFFFFF"/>
                </a:solidFill>
              </a:defRPr>
            </a:lvl4pPr>
            <a:lvl5pPr lvl="4" algn="l">
              <a:lnSpc>
                <a:spcPct val="115000"/>
              </a:lnSpc>
              <a:spcBef>
                <a:spcPts val="1600"/>
              </a:spcBef>
              <a:spcAft>
                <a:spcPts val="0"/>
              </a:spcAft>
              <a:buClr>
                <a:srgbClr val="FFFFFF"/>
              </a:buClr>
              <a:buSzPts val="1200"/>
              <a:buNone/>
              <a:defRPr sz="1200">
                <a:solidFill>
                  <a:srgbClr val="FFFFFF"/>
                </a:solidFill>
              </a:defRPr>
            </a:lvl5pPr>
            <a:lvl6pPr lvl="5" algn="l">
              <a:lnSpc>
                <a:spcPct val="115000"/>
              </a:lnSpc>
              <a:spcBef>
                <a:spcPts val="1600"/>
              </a:spcBef>
              <a:spcAft>
                <a:spcPts val="0"/>
              </a:spcAft>
              <a:buClr>
                <a:srgbClr val="FFFFFF"/>
              </a:buClr>
              <a:buSzPts val="1200"/>
              <a:buNone/>
              <a:defRPr sz="1200">
                <a:solidFill>
                  <a:srgbClr val="FFFFFF"/>
                </a:solidFill>
              </a:defRPr>
            </a:lvl6pPr>
            <a:lvl7pPr lvl="6" algn="l">
              <a:lnSpc>
                <a:spcPct val="115000"/>
              </a:lnSpc>
              <a:spcBef>
                <a:spcPts val="1600"/>
              </a:spcBef>
              <a:spcAft>
                <a:spcPts val="0"/>
              </a:spcAft>
              <a:buClr>
                <a:srgbClr val="FFFFFF"/>
              </a:buClr>
              <a:buSzPts val="1200"/>
              <a:buNone/>
              <a:defRPr sz="1200">
                <a:solidFill>
                  <a:srgbClr val="FFFFFF"/>
                </a:solidFill>
              </a:defRPr>
            </a:lvl7pPr>
            <a:lvl8pPr lvl="7" algn="l">
              <a:lnSpc>
                <a:spcPct val="115000"/>
              </a:lnSpc>
              <a:spcBef>
                <a:spcPts val="1600"/>
              </a:spcBef>
              <a:spcAft>
                <a:spcPts val="0"/>
              </a:spcAft>
              <a:buClr>
                <a:srgbClr val="FFFFFF"/>
              </a:buClr>
              <a:buSzPts val="1200"/>
              <a:buNone/>
              <a:defRPr sz="1200">
                <a:solidFill>
                  <a:srgbClr val="FFFFFF"/>
                </a:solidFill>
              </a:defRPr>
            </a:lvl8pPr>
            <a:lvl9pPr lvl="8" algn="l">
              <a:lnSpc>
                <a:spcPct val="115000"/>
              </a:lnSpc>
              <a:spcBef>
                <a:spcPts val="1600"/>
              </a:spcBef>
              <a:spcAft>
                <a:spcPts val="1600"/>
              </a:spcAft>
              <a:buClr>
                <a:srgbClr val="FFFFFF"/>
              </a:buClr>
              <a:buSzPts val="1200"/>
              <a:buNone/>
              <a:defRPr sz="1200">
                <a:solidFill>
                  <a:srgbClr val="FFFFFF"/>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4.1 Only Heading Inverted">
  <p:cSld name="CUSTOM_1_1_2_2_1">
    <p:bg>
      <p:bgPr>
        <a:solidFill>
          <a:srgbClr val="0000FF"/>
        </a:solidFill>
        <a:effectLst/>
      </p:bgPr>
    </p:bg>
    <p:spTree>
      <p:nvGrpSpPr>
        <p:cNvPr id="1" name="Shape 467"/>
        <p:cNvGrpSpPr/>
        <p:nvPr/>
      </p:nvGrpSpPr>
      <p:grpSpPr>
        <a:xfrm>
          <a:off x="0" y="0"/>
          <a:ext cx="0" cy="0"/>
          <a:chOff x="0" y="0"/>
          <a:chExt cx="0" cy="0"/>
        </a:xfrm>
      </p:grpSpPr>
      <p:sp>
        <p:nvSpPr>
          <p:cNvPr id="468" name="Google Shape;468;g1e4cde02f0c_0_299"/>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9" name="Google Shape;469;g1e4cde02f0c_0_299"/>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g1e4cde02f0c_0_299"/>
          <p:cNvSpPr txBox="1">
            <a:spLocks noGrp="1"/>
          </p:cNvSpPr>
          <p:nvPr>
            <p:ph type="ctrTitle"/>
          </p:nvPr>
        </p:nvSpPr>
        <p:spPr>
          <a:xfrm>
            <a:off x="396000" y="324000"/>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0.0 Empty">
  <p:cSld name="BLANK_1_1">
    <p:spTree>
      <p:nvGrpSpPr>
        <p:cNvPr id="1" name="Shape 471"/>
        <p:cNvGrpSpPr/>
        <p:nvPr/>
      </p:nvGrpSpPr>
      <p:grpSpPr>
        <a:xfrm>
          <a:off x="0" y="0"/>
          <a:ext cx="0" cy="0"/>
          <a:chOff x="0" y="0"/>
          <a:chExt cx="0" cy="0"/>
        </a:xfrm>
      </p:grpSpPr>
      <p:sp>
        <p:nvSpPr>
          <p:cNvPr id="472" name="Google Shape;472;g1e4cde02f0c_0_30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00.0 Attention">
  <p:cSld name="CUSTOM_7">
    <p:bg>
      <p:bgPr>
        <a:solidFill>
          <a:srgbClr val="990000"/>
        </a:solidFill>
        <a:effectLst/>
      </p:bgPr>
    </p:bg>
    <p:spTree>
      <p:nvGrpSpPr>
        <p:cNvPr id="1" name="Shape 473"/>
        <p:cNvGrpSpPr/>
        <p:nvPr/>
      </p:nvGrpSpPr>
      <p:grpSpPr>
        <a:xfrm>
          <a:off x="0" y="0"/>
          <a:ext cx="0" cy="0"/>
          <a:chOff x="0" y="0"/>
          <a:chExt cx="0" cy="0"/>
        </a:xfrm>
      </p:grpSpPr>
      <p:sp>
        <p:nvSpPr>
          <p:cNvPr id="474" name="Google Shape;474;g1e4cde02f0c_0_305"/>
          <p:cNvSpPr/>
          <p:nvPr/>
        </p:nvSpPr>
        <p:spPr>
          <a:xfrm>
            <a:off x="0" y="0"/>
            <a:ext cx="9144000" cy="5143500"/>
          </a:xfrm>
          <a:prstGeom prst="rect">
            <a:avLst/>
          </a:prstGeom>
          <a:solidFill>
            <a:srgbClr val="99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1e4cde02f0c_0_30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76" name="Google Shape;476;g1e4cde02f0c_0_305"/>
          <p:cNvSpPr txBox="1">
            <a:spLocks noGrp="1"/>
          </p:cNvSpPr>
          <p:nvPr>
            <p:ph type="ctrTitle"/>
          </p:nvPr>
        </p:nvSpPr>
        <p:spPr>
          <a:xfrm>
            <a:off x="396000" y="324000"/>
            <a:ext cx="8309100" cy="41631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00.0 New Input for template">
  <p:cSld name="CUSTOM_7_1">
    <p:bg>
      <p:bgPr>
        <a:solidFill>
          <a:srgbClr val="674EA7"/>
        </a:solidFill>
        <a:effectLst/>
      </p:bgPr>
    </p:bg>
    <p:spTree>
      <p:nvGrpSpPr>
        <p:cNvPr id="1" name="Shape 477"/>
        <p:cNvGrpSpPr/>
        <p:nvPr/>
      </p:nvGrpSpPr>
      <p:grpSpPr>
        <a:xfrm>
          <a:off x="0" y="0"/>
          <a:ext cx="0" cy="0"/>
          <a:chOff x="0" y="0"/>
          <a:chExt cx="0" cy="0"/>
        </a:xfrm>
      </p:grpSpPr>
      <p:sp>
        <p:nvSpPr>
          <p:cNvPr id="478" name="Google Shape;478;g1e4cde02f0c_0_309"/>
          <p:cNvSpPr/>
          <p:nvPr/>
        </p:nvSpPr>
        <p:spPr>
          <a:xfrm>
            <a:off x="0" y="0"/>
            <a:ext cx="9144000" cy="5143500"/>
          </a:xfrm>
          <a:prstGeom prst="rect">
            <a:avLst/>
          </a:prstGeom>
          <a:solidFill>
            <a:srgbClr val="674E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g1e4cde02f0c_0_309"/>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80" name="Google Shape;480;g1e4cde02f0c_0_309"/>
          <p:cNvSpPr txBox="1">
            <a:spLocks noGrp="1"/>
          </p:cNvSpPr>
          <p:nvPr>
            <p:ph type="ctrTitle"/>
          </p:nvPr>
        </p:nvSpPr>
        <p:spPr>
          <a:xfrm>
            <a:off x="396000" y="324000"/>
            <a:ext cx="8309100" cy="41631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0 Chapter">
  <p:cSld name="CUSTOM_6_2_1_2">
    <p:bg>
      <p:bgPr>
        <a:solidFill>
          <a:srgbClr val="0000FF"/>
        </a:solidFill>
        <a:effectLst/>
      </p:bgPr>
    </p:bg>
    <p:spTree>
      <p:nvGrpSpPr>
        <p:cNvPr id="1" name="Shape 481"/>
        <p:cNvGrpSpPr/>
        <p:nvPr/>
      </p:nvGrpSpPr>
      <p:grpSpPr>
        <a:xfrm>
          <a:off x="0" y="0"/>
          <a:ext cx="0" cy="0"/>
          <a:chOff x="0" y="0"/>
          <a:chExt cx="0" cy="0"/>
        </a:xfrm>
      </p:grpSpPr>
      <p:sp>
        <p:nvSpPr>
          <p:cNvPr id="482" name="Google Shape;482;g1e4cde02f0c_0_31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83" name="Google Shape;483;g1e4cde02f0c_0_31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1e4cde02f0c_0_313"/>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485" name="Google Shape;485;g1e4cde02f0c_0_313"/>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0 Heading + Text 5">
  <p:cSld name="CUSTOM_5_6">
    <p:spTree>
      <p:nvGrpSpPr>
        <p:cNvPr id="1" name="Shape 49"/>
        <p:cNvGrpSpPr/>
        <p:nvPr/>
      </p:nvGrpSpPr>
      <p:grpSpPr>
        <a:xfrm>
          <a:off x="0" y="0"/>
          <a:ext cx="0" cy="0"/>
          <a:chOff x="0" y="0"/>
          <a:chExt cx="0" cy="0"/>
        </a:xfrm>
      </p:grpSpPr>
      <p:sp>
        <p:nvSpPr>
          <p:cNvPr id="50" name="Google Shape;50;g216b6e3f9b0_0_16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51" name="Google Shape;51;g216b6e3f9b0_0_162"/>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52" name="Google Shape;52;g216b6e3f9b0_0_162"/>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 name="Google Shape;53;g216b6e3f9b0_0_162"/>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Aufmacher mit Bild">
  <p:cSld name="Aufmacher mit Bild">
    <p:bg>
      <p:bgPr>
        <a:solidFill>
          <a:schemeClr val="dk2"/>
        </a:solidFill>
        <a:effectLst/>
      </p:bgPr>
    </p:bg>
    <p:spTree>
      <p:nvGrpSpPr>
        <p:cNvPr id="1" name="Shape 486"/>
        <p:cNvGrpSpPr/>
        <p:nvPr/>
      </p:nvGrpSpPr>
      <p:grpSpPr>
        <a:xfrm>
          <a:off x="0" y="0"/>
          <a:ext cx="0" cy="0"/>
          <a:chOff x="0" y="0"/>
          <a:chExt cx="0" cy="0"/>
        </a:xfrm>
      </p:grpSpPr>
      <p:sp>
        <p:nvSpPr>
          <p:cNvPr id="487" name="Google Shape;487;g1e4cde02f0c_0_318"/>
          <p:cNvSpPr>
            <a:spLocks noGrp="1"/>
          </p:cNvSpPr>
          <p:nvPr>
            <p:ph type="pic" idx="2"/>
          </p:nvPr>
        </p:nvSpPr>
        <p:spPr>
          <a:xfrm>
            <a:off x="6130909" y="3"/>
            <a:ext cx="3012900" cy="278400"/>
          </a:xfrm>
          <a:prstGeom prst="rect">
            <a:avLst/>
          </a:prstGeom>
          <a:noFill/>
          <a:ln>
            <a:noFill/>
          </a:ln>
        </p:spPr>
      </p:sp>
      <p:sp>
        <p:nvSpPr>
          <p:cNvPr id="488" name="Google Shape;488;g1e4cde02f0c_0_318"/>
          <p:cNvSpPr txBox="1">
            <a:spLocks noGrp="1"/>
          </p:cNvSpPr>
          <p:nvPr>
            <p:ph type="title"/>
          </p:nvPr>
        </p:nvSpPr>
        <p:spPr>
          <a:xfrm>
            <a:off x="620920" y="1134002"/>
            <a:ext cx="45219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489" name="Google Shape;489;g1e4cde02f0c_0_318"/>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p:bg>
      <p:bgPr>
        <a:solidFill>
          <a:schemeClr val="lt1"/>
        </a:solidFill>
        <a:effectLst/>
      </p:bgPr>
    </p:bg>
    <p:spTree>
      <p:nvGrpSpPr>
        <p:cNvPr id="1" name="Shape 490"/>
        <p:cNvGrpSpPr/>
        <p:nvPr/>
      </p:nvGrpSpPr>
      <p:grpSpPr>
        <a:xfrm>
          <a:off x="0" y="0"/>
          <a:ext cx="0" cy="0"/>
          <a:chOff x="0" y="0"/>
          <a:chExt cx="0" cy="0"/>
        </a:xfrm>
      </p:grpSpPr>
      <p:pic>
        <p:nvPicPr>
          <p:cNvPr id="491" name="Google Shape;491;g1e4cde02f0c_0_322"/>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492" name="Google Shape;492;g1e4cde02f0c_0_322"/>
          <p:cNvSpPr txBox="1">
            <a:spLocks noGrp="1"/>
          </p:cNvSpPr>
          <p:nvPr>
            <p:ph type="body" idx="1"/>
          </p:nvPr>
        </p:nvSpPr>
        <p:spPr>
          <a:xfrm>
            <a:off x="621753" y="705651"/>
            <a:ext cx="7801200" cy="551700"/>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493" name="Google Shape;493;g1e4cde02f0c_0_322"/>
          <p:cNvSpPr txBox="1">
            <a:spLocks noGrp="1"/>
          </p:cNvSpPr>
          <p:nvPr>
            <p:ph type="sldNum" idx="12"/>
          </p:nvPr>
        </p:nvSpPr>
        <p:spPr>
          <a:xfrm>
            <a:off x="8190433" y="4891091"/>
            <a:ext cx="324900" cy="150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p:bg>
      <p:bgPr>
        <a:solidFill>
          <a:schemeClr val="lt1"/>
        </a:solidFill>
        <a:effectLst/>
      </p:bgPr>
    </p:bg>
    <p:spTree>
      <p:nvGrpSpPr>
        <p:cNvPr id="1" name="Shape 498"/>
        <p:cNvGrpSpPr/>
        <p:nvPr/>
      </p:nvGrpSpPr>
      <p:grpSpPr>
        <a:xfrm>
          <a:off x="0" y="0"/>
          <a:ext cx="0" cy="0"/>
          <a:chOff x="0" y="0"/>
          <a:chExt cx="0" cy="0"/>
        </a:xfrm>
      </p:grpSpPr>
      <p:pic>
        <p:nvPicPr>
          <p:cNvPr id="499" name="Google Shape;499;p12"/>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500" name="Google Shape;500;p12"/>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501" name="Google Shape;501;p12"/>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Inhalt 3 Spalten">
  <p:cSld name="Inhalt 3 Spalten">
    <p:bg>
      <p:bgPr>
        <a:solidFill>
          <a:schemeClr val="lt1"/>
        </a:solidFill>
        <a:effectLst/>
      </p:bgPr>
    </p:bg>
    <p:spTree>
      <p:nvGrpSpPr>
        <p:cNvPr id="1" name="Shape 502"/>
        <p:cNvGrpSpPr/>
        <p:nvPr/>
      </p:nvGrpSpPr>
      <p:grpSpPr>
        <a:xfrm>
          <a:off x="0" y="0"/>
          <a:ext cx="0" cy="0"/>
          <a:chOff x="0" y="0"/>
          <a:chExt cx="0" cy="0"/>
        </a:xfrm>
      </p:grpSpPr>
      <p:sp>
        <p:nvSpPr>
          <p:cNvPr id="503" name="Google Shape;503;p13"/>
          <p:cNvSpPr txBox="1">
            <a:spLocks noGrp="1"/>
          </p:cNvSpPr>
          <p:nvPr>
            <p:ph type="body" idx="1"/>
          </p:nvPr>
        </p:nvSpPr>
        <p:spPr>
          <a:xfrm>
            <a:off x="485712" y="2160003"/>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4" name="Google Shape;504;p13"/>
          <p:cNvSpPr txBox="1">
            <a:spLocks noGrp="1"/>
          </p:cNvSpPr>
          <p:nvPr>
            <p:ph type="body" idx="2"/>
          </p:nvPr>
        </p:nvSpPr>
        <p:spPr>
          <a:xfrm>
            <a:off x="6119174"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Noto Sans"/>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Noto Sans"/>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Noto Sans"/>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5" name="Google Shape;505;p13"/>
          <p:cNvSpPr txBox="1">
            <a:spLocks noGrp="1"/>
          </p:cNvSpPr>
          <p:nvPr>
            <p:ph type="body" idx="3"/>
          </p:nvPr>
        </p:nvSpPr>
        <p:spPr>
          <a:xfrm>
            <a:off x="3302443"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6" name="Google Shape;506;p13"/>
          <p:cNvSpPr txBox="1">
            <a:spLocks noGrp="1"/>
          </p:cNvSpPr>
          <p:nvPr>
            <p:ph type="body" idx="4"/>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7" name="Google Shape;507;p1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Aufmacher mit Bild">
  <p:cSld name="Aufmacher mit Bild">
    <p:bg>
      <p:bgPr>
        <a:solidFill>
          <a:schemeClr val="dk2"/>
        </a:solidFill>
        <a:effectLst/>
      </p:bgPr>
    </p:bg>
    <p:spTree>
      <p:nvGrpSpPr>
        <p:cNvPr id="1" name="Shape 508"/>
        <p:cNvGrpSpPr/>
        <p:nvPr/>
      </p:nvGrpSpPr>
      <p:grpSpPr>
        <a:xfrm>
          <a:off x="0" y="0"/>
          <a:ext cx="0" cy="0"/>
          <a:chOff x="0" y="0"/>
          <a:chExt cx="0" cy="0"/>
        </a:xfrm>
      </p:grpSpPr>
      <p:sp>
        <p:nvSpPr>
          <p:cNvPr id="509" name="Google Shape;509;p17"/>
          <p:cNvSpPr>
            <a:spLocks noGrp="1"/>
          </p:cNvSpPr>
          <p:nvPr>
            <p:ph type="pic" idx="2"/>
          </p:nvPr>
        </p:nvSpPr>
        <p:spPr>
          <a:xfrm>
            <a:off x="6130909" y="3"/>
            <a:ext cx="3012900" cy="278400"/>
          </a:xfrm>
          <a:prstGeom prst="rect">
            <a:avLst/>
          </a:prstGeom>
          <a:noFill/>
          <a:ln>
            <a:noFill/>
          </a:ln>
        </p:spPr>
      </p:sp>
      <p:sp>
        <p:nvSpPr>
          <p:cNvPr id="510" name="Google Shape;510;p17"/>
          <p:cNvSpPr txBox="1">
            <a:spLocks noGrp="1"/>
          </p:cNvSpPr>
          <p:nvPr>
            <p:ph type="title"/>
          </p:nvPr>
        </p:nvSpPr>
        <p:spPr>
          <a:xfrm>
            <a:off x="620920" y="1134002"/>
            <a:ext cx="45219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11" name="Google Shape;511;p17"/>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6 Punkte Logo - weiß">
  <p:cSld name="1_6 Punkte Logo - weiß">
    <p:bg>
      <p:bgPr>
        <a:solidFill>
          <a:schemeClr val="lt1"/>
        </a:solidFill>
        <a:effectLst/>
      </p:bgPr>
    </p:bg>
    <p:spTree>
      <p:nvGrpSpPr>
        <p:cNvPr id="1" name="Shape 512"/>
        <p:cNvGrpSpPr/>
        <p:nvPr/>
      </p:nvGrpSpPr>
      <p:grpSpPr>
        <a:xfrm>
          <a:off x="0" y="0"/>
          <a:ext cx="0" cy="0"/>
          <a:chOff x="0" y="0"/>
          <a:chExt cx="0" cy="0"/>
        </a:xfrm>
      </p:grpSpPr>
      <p:pic>
        <p:nvPicPr>
          <p:cNvPr id="513" name="Google Shape;513;p18"/>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514" name="Google Shape;514;p18"/>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515" name="Google Shape;515;p18"/>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Horizontale Freifläche - blau">
  <p:cSld name="Horizontale Freifläche - blau">
    <p:bg>
      <p:bgPr>
        <a:solidFill>
          <a:schemeClr val="dk1"/>
        </a:solidFill>
        <a:effectLst/>
      </p:bgPr>
    </p:bg>
    <p:spTree>
      <p:nvGrpSpPr>
        <p:cNvPr id="1" name="Shape 516"/>
        <p:cNvGrpSpPr/>
        <p:nvPr/>
      </p:nvGrpSpPr>
      <p:grpSpPr>
        <a:xfrm>
          <a:off x="0" y="0"/>
          <a:ext cx="0" cy="0"/>
          <a:chOff x="0" y="0"/>
          <a:chExt cx="0" cy="0"/>
        </a:xfrm>
      </p:grpSpPr>
      <p:sp>
        <p:nvSpPr>
          <p:cNvPr id="517" name="Google Shape;517;p19"/>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18" name="Google Shape;518;p19"/>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19" name="Google Shape;519;p1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6 Punkte Logo - weiß">
  <p:cSld name="1_6 Punkte Logo - weiß 2">
    <p:bg>
      <p:bgPr>
        <a:solidFill>
          <a:schemeClr val="lt1"/>
        </a:solidFill>
        <a:effectLst/>
      </p:bgPr>
    </p:bg>
    <p:spTree>
      <p:nvGrpSpPr>
        <p:cNvPr id="1" name="Shape 520"/>
        <p:cNvGrpSpPr/>
        <p:nvPr/>
      </p:nvGrpSpPr>
      <p:grpSpPr>
        <a:xfrm>
          <a:off x="0" y="0"/>
          <a:ext cx="0" cy="0"/>
          <a:chOff x="0" y="0"/>
          <a:chExt cx="0" cy="0"/>
        </a:xfrm>
      </p:grpSpPr>
      <p:pic>
        <p:nvPicPr>
          <p:cNvPr id="521" name="Google Shape;521;p20"/>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522" name="Google Shape;522;p20"/>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523" name="Google Shape;523;p20"/>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0 Heading 2">
  <p:cSld name="4.0 Heading 2">
    <p:spTree>
      <p:nvGrpSpPr>
        <p:cNvPr id="1" name="Shape 524"/>
        <p:cNvGrpSpPr/>
        <p:nvPr/>
      </p:nvGrpSpPr>
      <p:grpSpPr>
        <a:xfrm>
          <a:off x="0" y="0"/>
          <a:ext cx="0" cy="0"/>
          <a:chOff x="0" y="0"/>
          <a:chExt cx="0" cy="0"/>
        </a:xfrm>
      </p:grpSpPr>
      <p:sp>
        <p:nvSpPr>
          <p:cNvPr id="525" name="Google Shape;525;p2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526" name="Google Shape;526;p21"/>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527" name="Google Shape;527;p21"/>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0.0 Empty">
  <p:cSld name="0.0 Empty">
    <p:spTree>
      <p:nvGrpSpPr>
        <p:cNvPr id="1" name="Shape 528"/>
        <p:cNvGrpSpPr/>
        <p:nvPr/>
      </p:nvGrpSpPr>
      <p:grpSpPr>
        <a:xfrm>
          <a:off x="0" y="0"/>
          <a:ext cx="0" cy="0"/>
          <a:chOff x="0" y="0"/>
          <a:chExt cx="0" cy="0"/>
        </a:xfrm>
      </p:grpSpPr>
      <p:sp>
        <p:nvSpPr>
          <p:cNvPr id="529" name="Google Shape;529;p2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slideLayout" Target="../slideLayouts/slideLayout59.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theme" Target="../theme/theme3.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theme" Target="../theme/theme4.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8" Type="http://schemas.openxmlformats.org/officeDocument/2006/relationships/slideLayout" Target="../slideLayouts/slideLayout99.xml"/><Relationship Id="rId3"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216b6e3f9b0_0_118"/>
          <p:cNvSpPr txBox="1">
            <a:spLocks noGrp="1"/>
          </p:cNvSpPr>
          <p:nvPr>
            <p:ph type="title"/>
          </p:nvPr>
        </p:nvSpPr>
        <p:spPr>
          <a:xfrm>
            <a:off x="430425" y="292625"/>
            <a:ext cx="8274900" cy="12030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1pPr>
            <a:lvl2pPr marR="0" lvl="1"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2pPr>
            <a:lvl3pPr marR="0" lvl="2"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3pPr>
            <a:lvl4pPr marR="0" lvl="3"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4pPr>
            <a:lvl5pPr marR="0" lvl="4"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5pPr>
            <a:lvl6pPr marR="0" lvl="5"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6pPr>
            <a:lvl7pPr marR="0" lvl="6"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7pPr>
            <a:lvl8pPr marR="0" lvl="7"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8pPr>
            <a:lvl9pPr marR="0" lvl="8"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9pPr>
          </a:lstStyle>
          <a:p>
            <a:endParaRPr/>
          </a:p>
        </p:txBody>
      </p:sp>
      <p:sp>
        <p:nvSpPr>
          <p:cNvPr id="7" name="Google Shape;7;g216b6e3f9b0_0_118"/>
          <p:cNvSpPr txBox="1">
            <a:spLocks noGrp="1"/>
          </p:cNvSpPr>
          <p:nvPr>
            <p:ph type="body" idx="1"/>
          </p:nvPr>
        </p:nvSpPr>
        <p:spPr>
          <a:xfrm>
            <a:off x="553100" y="1088400"/>
            <a:ext cx="8152200" cy="3163500"/>
          </a:xfrm>
          <a:prstGeom prst="rect">
            <a:avLst/>
          </a:prstGeom>
          <a:noFill/>
          <a:ln>
            <a:noFill/>
          </a:ln>
        </p:spPr>
        <p:txBody>
          <a:bodyPr spcFirstLastPara="1" wrap="square" lIns="0" tIns="91425" rIns="91425" bIns="91425" anchor="t" anchorCtr="0">
            <a:noAutofit/>
          </a:bodyPr>
          <a:lstStyle>
            <a:lvl1pPr marL="457200" marR="0" lvl="0" indent="-330200" algn="l" rtl="0">
              <a:lnSpc>
                <a:spcPct val="115000"/>
              </a:lnSpc>
              <a:spcBef>
                <a:spcPts val="0"/>
              </a:spcBef>
              <a:spcAft>
                <a:spcPts val="0"/>
              </a:spcAft>
              <a:buClr>
                <a:srgbClr val="9E9E9E"/>
              </a:buClr>
              <a:buSzPts val="1600"/>
              <a:buFont typeface="Inter"/>
              <a:buChar char="•"/>
              <a:defRPr sz="1600" b="0" i="0" u="none" strike="noStrike" cap="none">
                <a:solidFill>
                  <a:schemeClr val="dk2"/>
                </a:solidFill>
                <a:latin typeface="Inter"/>
                <a:ea typeface="Inter"/>
                <a:cs typeface="Inter"/>
                <a:sym typeface="Inter"/>
              </a:defRPr>
            </a:lvl1pPr>
            <a:lvl2pPr marL="914400" marR="0" lvl="1"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2pPr>
            <a:lvl3pPr marL="1371600" marR="0" lvl="2"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3pPr>
            <a:lvl4pPr marL="1828800" marR="0" lvl="3"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4pPr>
            <a:lvl5pPr marL="2286000" marR="0" lvl="4"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5pPr>
            <a:lvl6pPr marL="2743200" marR="0" lvl="5"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6pPr>
            <a:lvl7pPr marL="3200400" marR="0" lvl="6"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7pPr>
            <a:lvl8pPr marL="3657600" marR="0" lvl="7"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8pPr>
            <a:lvl9pPr marL="4114800" marR="0" lvl="8" indent="-317500" algn="l" rtl="0">
              <a:lnSpc>
                <a:spcPct val="115000"/>
              </a:lnSpc>
              <a:spcBef>
                <a:spcPts val="1600"/>
              </a:spcBef>
              <a:spcAft>
                <a:spcPts val="1600"/>
              </a:spcAft>
              <a:buClr>
                <a:srgbClr val="9E9E9E"/>
              </a:buClr>
              <a:buSzPts val="1400"/>
              <a:buFont typeface="Inter"/>
              <a:buChar char="•"/>
              <a:defRPr sz="1400" b="0" i="0" u="none" strike="noStrike" cap="none">
                <a:solidFill>
                  <a:schemeClr val="dk2"/>
                </a:solidFill>
                <a:latin typeface="Inter"/>
                <a:ea typeface="Inter"/>
                <a:cs typeface="Inter"/>
                <a:sym typeface="Inter"/>
              </a:defRPr>
            </a:lvl9pPr>
          </a:lstStyle>
          <a:p>
            <a:endParaRPr/>
          </a:p>
        </p:txBody>
      </p:sp>
      <p:sp>
        <p:nvSpPr>
          <p:cNvPr id="8" name="Google Shape;8;g216b6e3f9b0_0_118"/>
          <p:cNvSpPr/>
          <p:nvPr/>
        </p:nvSpPr>
        <p:spPr>
          <a:xfrm>
            <a:off x="0" y="0"/>
            <a:ext cx="90000" cy="90000"/>
          </a:xfrm>
          <a:prstGeom prst="rect">
            <a:avLst/>
          </a:prstGeom>
          <a:solidFill>
            <a:srgbClr val="0000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g216b6e3f9b0_0_11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3">
          <p15:clr>
            <a:srgbClr val="EA4335"/>
          </p15:clr>
        </p15:guide>
        <p15:guide id="2" orient="horz" pos="834">
          <p15:clr>
            <a:srgbClr val="EA4335"/>
          </p15:clr>
        </p15:guide>
        <p15:guide id="3" orient="horz" pos="942">
          <p15:clr>
            <a:srgbClr val="EA4335"/>
          </p15:clr>
        </p15:guide>
        <p15:guide id="4" orient="horz" pos="1498">
          <p15:clr>
            <a:srgbClr val="EA4335"/>
          </p15:clr>
        </p15:guide>
        <p15:guide id="5" orient="horz" pos="1606">
          <p15:clr>
            <a:srgbClr val="EA4335"/>
          </p15:clr>
        </p15:guide>
        <p15:guide id="6" orient="horz" pos="2162">
          <p15:clr>
            <a:srgbClr val="EA4335"/>
          </p15:clr>
        </p15:guide>
        <p15:guide id="7" orient="horz" pos="2271">
          <p15:clr>
            <a:srgbClr val="EA4335"/>
          </p15:clr>
        </p15:guide>
        <p15:guide id="8" orient="horz" pos="2827">
          <p15:clr>
            <a:srgbClr val="EA4335"/>
          </p15:clr>
        </p15:guide>
        <p15:guide id="9" pos="271">
          <p15:clr>
            <a:srgbClr val="EA4335"/>
          </p15:clr>
        </p15:guide>
        <p15:guide id="10" pos="834">
          <p15:clr>
            <a:srgbClr val="EA4335"/>
          </p15:clr>
        </p15:guide>
        <p15:guide id="11" pos="942">
          <p15:clr>
            <a:srgbClr val="EA4335"/>
          </p15:clr>
        </p15:guide>
        <p15:guide id="12" pos="1498">
          <p15:clr>
            <a:srgbClr val="EA4335"/>
          </p15:clr>
        </p15:guide>
        <p15:guide id="13" pos="1606">
          <p15:clr>
            <a:srgbClr val="EA4335"/>
          </p15:clr>
        </p15:guide>
        <p15:guide id="14" pos="2162">
          <p15:clr>
            <a:srgbClr val="EA4335"/>
          </p15:clr>
        </p15:guide>
        <p15:guide id="15" pos="2271">
          <p15:clr>
            <a:srgbClr val="EA4335"/>
          </p15:clr>
        </p15:guide>
        <p15:guide id="16" pos="2827">
          <p15:clr>
            <a:srgbClr val="EA4335"/>
          </p15:clr>
        </p15:guide>
        <p15:guide id="17" pos="2935">
          <p15:clr>
            <a:srgbClr val="EA4335"/>
          </p15:clr>
        </p15:guide>
        <p15:guide id="18" pos="3491">
          <p15:clr>
            <a:srgbClr val="EA4335"/>
          </p15:clr>
        </p15:guide>
        <p15:guide id="19" pos="3599">
          <p15:clr>
            <a:srgbClr val="EA4335"/>
          </p15:clr>
        </p15:guide>
        <p15:guide id="20" pos="4155">
          <p15:clr>
            <a:srgbClr val="EA4335"/>
          </p15:clr>
        </p15:guide>
        <p15:guide id="21" pos="4264">
          <p15:clr>
            <a:srgbClr val="EA4335"/>
          </p15:clr>
        </p15:guide>
        <p15:guide id="22" pos="4819">
          <p15:clr>
            <a:srgbClr val="EA4335"/>
          </p15:clr>
        </p15:guide>
        <p15:guide id="23" pos="4928">
          <p15:clr>
            <a:srgbClr val="EA4335"/>
          </p15:clr>
        </p15:guide>
        <p15:guide id="24" pos="5484">
          <p15:clr>
            <a:srgbClr val="EA4335"/>
          </p15:clr>
        </p15:guide>
        <p15:guide id="25">
          <p15:clr>
            <a:srgbClr val="EA4335"/>
          </p15:clr>
        </p15:guide>
        <p15:guide id="26" pos="5759">
          <p15:clr>
            <a:srgbClr val="EA4335"/>
          </p15:clr>
        </p15:guide>
        <p15:guide id="27" orient="horz">
          <p15:clr>
            <a:srgbClr val="EA4335"/>
          </p15:clr>
        </p15:guide>
        <p15:guide id="28" orient="horz" pos="324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32"/>
          <p:cNvSpPr txBox="1">
            <a:spLocks noGrp="1"/>
          </p:cNvSpPr>
          <p:nvPr>
            <p:ph type="title"/>
          </p:nvPr>
        </p:nvSpPr>
        <p:spPr>
          <a:xfrm>
            <a:off x="620922" y="702000"/>
            <a:ext cx="7800600" cy="985200"/>
          </a:xfrm>
          <a:prstGeom prst="rect">
            <a:avLst/>
          </a:prstGeom>
          <a:noFill/>
          <a:ln>
            <a:noFill/>
          </a:ln>
        </p:spPr>
        <p:txBody>
          <a:bodyPr spcFirstLastPara="1" wrap="square" lIns="67500" tIns="35100" rIns="67500" bIns="35100" anchor="t" anchorCtr="0">
            <a:spAutoFit/>
          </a:bodyPr>
          <a:lstStyle>
            <a:lvl1pPr marR="0" lvl="0" algn="l" rtl="0">
              <a:lnSpc>
                <a:spcPct val="90000"/>
              </a:lnSpc>
              <a:spcBef>
                <a:spcPts val="0"/>
              </a:spcBef>
              <a:spcAft>
                <a:spcPts val="0"/>
              </a:spcAft>
              <a:buClr>
                <a:srgbClr val="000000"/>
              </a:buClr>
              <a:buSzPts val="10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9pPr>
          </a:lstStyle>
          <a:p>
            <a:endParaRPr/>
          </a:p>
        </p:txBody>
      </p:sp>
      <p:sp>
        <p:nvSpPr>
          <p:cNvPr id="109" name="Google Shape;109;p32"/>
          <p:cNvSpPr txBox="1">
            <a:spLocks noGrp="1"/>
          </p:cNvSpPr>
          <p:nvPr>
            <p:ph type="body" idx="1"/>
          </p:nvPr>
        </p:nvSpPr>
        <p:spPr>
          <a:xfrm>
            <a:off x="620921" y="1971001"/>
            <a:ext cx="8188800" cy="1396500"/>
          </a:xfrm>
          <a:prstGeom prst="rect">
            <a:avLst/>
          </a:prstGeom>
          <a:noFill/>
          <a:ln>
            <a:noFill/>
          </a:ln>
        </p:spPr>
        <p:txBody>
          <a:bodyPr spcFirstLastPara="1" wrap="square" lIns="67500" tIns="35100" rIns="67500" bIns="35100" anchor="t" anchorCtr="0">
            <a:spAutoFit/>
          </a:bodyPr>
          <a:lstStyle>
            <a:lvl1pPr marL="457200" marR="0" lvl="0" indent="-228600" algn="l" rtl="0">
              <a:lnSpc>
                <a:spcPct val="100000"/>
              </a:lnSpc>
              <a:spcBef>
                <a:spcPts val="1500"/>
              </a:spcBef>
              <a:spcAft>
                <a:spcPts val="0"/>
              </a:spcAft>
              <a:buClr>
                <a:srgbClr val="000000"/>
              </a:buClr>
              <a:buSzPts val="1000"/>
              <a:buFont typeface="Arial"/>
              <a:buNone/>
              <a:defRPr sz="1300" b="0" i="0" u="none" strike="noStrike" cap="none">
                <a:solidFill>
                  <a:schemeClr val="accent5"/>
                </a:solidFill>
                <a:latin typeface="Arial"/>
                <a:ea typeface="Arial"/>
                <a:cs typeface="Arial"/>
                <a:sym typeface="Arial"/>
              </a:defRPr>
            </a:lvl1pPr>
            <a:lvl2pPr marL="914400" marR="0" lvl="1" indent="-311150" algn="l" rtl="0">
              <a:lnSpc>
                <a:spcPct val="100000"/>
              </a:lnSpc>
              <a:spcBef>
                <a:spcPts val="700"/>
              </a:spcBef>
              <a:spcAft>
                <a:spcPts val="0"/>
              </a:spcAft>
              <a:buClr>
                <a:schemeClr val="accent1"/>
              </a:buClr>
              <a:buSzPts val="1300"/>
              <a:buFont typeface="Courier New"/>
              <a:buChar char="o"/>
              <a:defRPr sz="1300" b="0" i="0" u="none" strike="noStrike" cap="none">
                <a:solidFill>
                  <a:schemeClr val="accent5"/>
                </a:solidFill>
                <a:latin typeface="Arial"/>
                <a:ea typeface="Arial"/>
                <a:cs typeface="Arial"/>
                <a:sym typeface="Arial"/>
              </a:defRPr>
            </a:lvl2pPr>
            <a:lvl3pPr marL="1371600" marR="0" lvl="2"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3pPr>
            <a:lvl4pPr marL="1828800" marR="0" lvl="3"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4pPr>
            <a:lvl5pPr marL="2286000" marR="0" lvl="4"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5pPr>
            <a:lvl6pPr marL="2743200" marR="0" lvl="5"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10" name="Google Shape;110;p32"/>
          <p:cNvSpPr/>
          <p:nvPr/>
        </p:nvSpPr>
        <p:spPr>
          <a:xfrm>
            <a:off x="-545263" y="672775"/>
            <a:ext cx="213600" cy="79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95">
          <p15:clr>
            <a:srgbClr val="F26B43"/>
          </p15:clr>
        </p15:guide>
        <p15:guide id="4" orient="horz" pos="1229">
          <p15:clr>
            <a:srgbClr val="F26B43"/>
          </p15:clr>
        </p15:guide>
        <p15:guide id="5" orient="horz" pos="327">
          <p15:clr>
            <a:srgbClr val="F26B43"/>
          </p15:clr>
        </p15:guide>
        <p15:guide id="6" pos="546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48"/>
        <p:cNvGrpSpPr/>
        <p:nvPr/>
      </p:nvGrpSpPr>
      <p:grpSpPr>
        <a:xfrm>
          <a:off x="0" y="0"/>
          <a:ext cx="0" cy="0"/>
          <a:chOff x="0" y="0"/>
          <a:chExt cx="0" cy="0"/>
        </a:xfrm>
      </p:grpSpPr>
      <p:sp>
        <p:nvSpPr>
          <p:cNvPr id="349" name="Google Shape;349;g1e4cde02f0c_0_180"/>
          <p:cNvSpPr txBox="1">
            <a:spLocks noGrp="1"/>
          </p:cNvSpPr>
          <p:nvPr>
            <p:ph type="title"/>
          </p:nvPr>
        </p:nvSpPr>
        <p:spPr>
          <a:xfrm>
            <a:off x="430425" y="292625"/>
            <a:ext cx="8274900" cy="1203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350" name="Google Shape;350;g1e4cde02f0c_0_180"/>
          <p:cNvSpPr txBox="1">
            <a:spLocks noGrp="1"/>
          </p:cNvSpPr>
          <p:nvPr>
            <p:ph type="body" idx="1"/>
          </p:nvPr>
        </p:nvSpPr>
        <p:spPr>
          <a:xfrm>
            <a:off x="430425" y="1323525"/>
            <a:ext cx="8274900" cy="31635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Inter"/>
              <a:buChar char="●"/>
              <a:defRPr sz="1800" b="0" i="0" u="none" strike="noStrike" cap="none">
                <a:solidFill>
                  <a:schemeClr val="dk2"/>
                </a:solidFill>
                <a:latin typeface="Inter"/>
                <a:ea typeface="Inter"/>
                <a:cs typeface="Inter"/>
                <a:sym typeface="Inter"/>
              </a:defRPr>
            </a:lvl1pPr>
            <a:lvl2pPr marL="914400" marR="0" lvl="1"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2pPr>
            <a:lvl3pPr marL="1371600" marR="0" lvl="2"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3pPr>
            <a:lvl4pPr marL="1828800" marR="0" lvl="3"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4pPr>
            <a:lvl5pPr marL="2286000" marR="0" lvl="4"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5pPr>
            <a:lvl6pPr marL="2743200" marR="0" lvl="5"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6pPr>
            <a:lvl7pPr marL="3200400" marR="0" lvl="6"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7pPr>
            <a:lvl8pPr marL="3657600" marR="0" lvl="7"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8pPr>
            <a:lvl9pPr marL="4114800" marR="0" lvl="8" indent="-317500" algn="l" rtl="0">
              <a:lnSpc>
                <a:spcPct val="115000"/>
              </a:lnSpc>
              <a:spcBef>
                <a:spcPts val="1600"/>
              </a:spcBef>
              <a:spcAft>
                <a:spcPts val="1600"/>
              </a:spcAft>
              <a:buClr>
                <a:schemeClr val="dk2"/>
              </a:buClr>
              <a:buSzPts val="1400"/>
              <a:buFont typeface="Inter"/>
              <a:buChar char="■"/>
              <a:defRPr sz="1400" b="0" i="0" u="none" strike="noStrike" cap="none">
                <a:solidFill>
                  <a:schemeClr val="dk2"/>
                </a:solidFill>
                <a:latin typeface="Inter"/>
                <a:ea typeface="Inter"/>
                <a:cs typeface="Inter"/>
                <a:sym typeface="Inter"/>
              </a:defRPr>
            </a:lvl9pPr>
          </a:lstStyle>
          <a:p>
            <a:endParaRPr/>
          </a:p>
        </p:txBody>
      </p:sp>
      <p:sp>
        <p:nvSpPr>
          <p:cNvPr id="351" name="Google Shape;351;g1e4cde02f0c_0_180"/>
          <p:cNvSpPr/>
          <p:nvPr/>
        </p:nvSpPr>
        <p:spPr>
          <a:xfrm>
            <a:off x="0" y="0"/>
            <a:ext cx="90000" cy="90000"/>
          </a:xfrm>
          <a:prstGeom prst="rect">
            <a:avLst/>
          </a:prstGeom>
          <a:solidFill>
            <a:srgbClr val="0000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g1e4cde02f0c_0_18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3">
          <p15:clr>
            <a:srgbClr val="EA4335"/>
          </p15:clr>
        </p15:guide>
        <p15:guide id="2" orient="horz" pos="834">
          <p15:clr>
            <a:srgbClr val="EA4335"/>
          </p15:clr>
        </p15:guide>
        <p15:guide id="3" orient="horz" pos="942">
          <p15:clr>
            <a:srgbClr val="EA4335"/>
          </p15:clr>
        </p15:guide>
        <p15:guide id="4" orient="horz" pos="1498">
          <p15:clr>
            <a:srgbClr val="EA4335"/>
          </p15:clr>
        </p15:guide>
        <p15:guide id="5" orient="horz" pos="1606">
          <p15:clr>
            <a:srgbClr val="EA4335"/>
          </p15:clr>
        </p15:guide>
        <p15:guide id="6" orient="horz" pos="2162">
          <p15:clr>
            <a:srgbClr val="EA4335"/>
          </p15:clr>
        </p15:guide>
        <p15:guide id="7" orient="horz" pos="2271">
          <p15:clr>
            <a:srgbClr val="EA4335"/>
          </p15:clr>
        </p15:guide>
        <p15:guide id="8" orient="horz" pos="2827">
          <p15:clr>
            <a:srgbClr val="EA4335"/>
          </p15:clr>
        </p15:guide>
        <p15:guide id="9" pos="271">
          <p15:clr>
            <a:srgbClr val="EA4335"/>
          </p15:clr>
        </p15:guide>
        <p15:guide id="10" pos="834">
          <p15:clr>
            <a:srgbClr val="EA4335"/>
          </p15:clr>
        </p15:guide>
        <p15:guide id="11" pos="942">
          <p15:clr>
            <a:srgbClr val="EA4335"/>
          </p15:clr>
        </p15:guide>
        <p15:guide id="12" pos="1498">
          <p15:clr>
            <a:srgbClr val="EA4335"/>
          </p15:clr>
        </p15:guide>
        <p15:guide id="13" pos="1606">
          <p15:clr>
            <a:srgbClr val="EA4335"/>
          </p15:clr>
        </p15:guide>
        <p15:guide id="14" pos="2162">
          <p15:clr>
            <a:srgbClr val="EA4335"/>
          </p15:clr>
        </p15:guide>
        <p15:guide id="15" pos="2271">
          <p15:clr>
            <a:srgbClr val="EA4335"/>
          </p15:clr>
        </p15:guide>
        <p15:guide id="16" pos="2827">
          <p15:clr>
            <a:srgbClr val="EA4335"/>
          </p15:clr>
        </p15:guide>
        <p15:guide id="17" pos="2935">
          <p15:clr>
            <a:srgbClr val="EA4335"/>
          </p15:clr>
        </p15:guide>
        <p15:guide id="18" pos="3491">
          <p15:clr>
            <a:srgbClr val="EA4335"/>
          </p15:clr>
        </p15:guide>
        <p15:guide id="19" pos="3599">
          <p15:clr>
            <a:srgbClr val="EA4335"/>
          </p15:clr>
        </p15:guide>
        <p15:guide id="20" pos="4155">
          <p15:clr>
            <a:srgbClr val="EA4335"/>
          </p15:clr>
        </p15:guide>
        <p15:guide id="21" pos="4264">
          <p15:clr>
            <a:srgbClr val="EA4335"/>
          </p15:clr>
        </p15:guide>
        <p15:guide id="22" pos="4819">
          <p15:clr>
            <a:srgbClr val="EA4335"/>
          </p15:clr>
        </p15:guide>
        <p15:guide id="23" pos="4928">
          <p15:clr>
            <a:srgbClr val="EA4335"/>
          </p15:clr>
        </p15:guide>
        <p15:guide id="24" pos="5484">
          <p15:clr>
            <a:srgbClr val="EA4335"/>
          </p15:clr>
        </p15:guide>
        <p15:guide id="25">
          <p15:clr>
            <a:srgbClr val="EA4335"/>
          </p15:clr>
        </p15:guide>
        <p15:guide id="26" pos="5759">
          <p15:clr>
            <a:srgbClr val="EA4335"/>
          </p15:clr>
        </p15:guide>
        <p15:guide id="27" orient="horz">
          <p15:clr>
            <a:srgbClr val="EA4335"/>
          </p15:clr>
        </p15:guide>
        <p15:guide id="28" orient="horz" pos="324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4"/>
        <p:cNvGrpSpPr/>
        <p:nvPr/>
      </p:nvGrpSpPr>
      <p:grpSpPr>
        <a:xfrm>
          <a:off x="0" y="0"/>
          <a:ext cx="0" cy="0"/>
          <a:chOff x="0" y="0"/>
          <a:chExt cx="0" cy="0"/>
        </a:xfrm>
      </p:grpSpPr>
      <p:sp>
        <p:nvSpPr>
          <p:cNvPr id="495" name="Google Shape;495;p11"/>
          <p:cNvSpPr txBox="1">
            <a:spLocks noGrp="1"/>
          </p:cNvSpPr>
          <p:nvPr>
            <p:ph type="title"/>
          </p:nvPr>
        </p:nvSpPr>
        <p:spPr>
          <a:xfrm>
            <a:off x="620922" y="702000"/>
            <a:ext cx="7800600" cy="985200"/>
          </a:xfrm>
          <a:prstGeom prst="rect">
            <a:avLst/>
          </a:prstGeom>
          <a:noFill/>
          <a:ln>
            <a:noFill/>
          </a:ln>
        </p:spPr>
        <p:txBody>
          <a:bodyPr spcFirstLastPara="1" wrap="square" lIns="67500" tIns="35100" rIns="67500" bIns="35100" anchor="t" anchorCtr="0">
            <a:spAutoFit/>
          </a:bodyPr>
          <a:lstStyle>
            <a:lvl1pPr marR="0" lvl="0" algn="l" rtl="0">
              <a:lnSpc>
                <a:spcPct val="90000"/>
              </a:lnSpc>
              <a:spcBef>
                <a:spcPts val="0"/>
              </a:spcBef>
              <a:spcAft>
                <a:spcPts val="0"/>
              </a:spcAft>
              <a:buClr>
                <a:srgbClr val="000000"/>
              </a:buClr>
              <a:buSzPts val="10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9pPr>
          </a:lstStyle>
          <a:p>
            <a:endParaRPr/>
          </a:p>
        </p:txBody>
      </p:sp>
      <p:sp>
        <p:nvSpPr>
          <p:cNvPr id="496" name="Google Shape;496;p11"/>
          <p:cNvSpPr txBox="1">
            <a:spLocks noGrp="1"/>
          </p:cNvSpPr>
          <p:nvPr>
            <p:ph type="body" idx="1"/>
          </p:nvPr>
        </p:nvSpPr>
        <p:spPr>
          <a:xfrm>
            <a:off x="620921" y="1971001"/>
            <a:ext cx="8188800" cy="1396500"/>
          </a:xfrm>
          <a:prstGeom prst="rect">
            <a:avLst/>
          </a:prstGeom>
          <a:noFill/>
          <a:ln>
            <a:noFill/>
          </a:ln>
        </p:spPr>
        <p:txBody>
          <a:bodyPr spcFirstLastPara="1" wrap="square" lIns="67500" tIns="35100" rIns="67500" bIns="35100" anchor="t" anchorCtr="0">
            <a:spAutoFit/>
          </a:bodyPr>
          <a:lstStyle>
            <a:lvl1pPr marL="457200" marR="0" lvl="0" indent="-228600" algn="l" rtl="0">
              <a:lnSpc>
                <a:spcPct val="100000"/>
              </a:lnSpc>
              <a:spcBef>
                <a:spcPts val="1500"/>
              </a:spcBef>
              <a:spcAft>
                <a:spcPts val="0"/>
              </a:spcAft>
              <a:buClr>
                <a:srgbClr val="000000"/>
              </a:buClr>
              <a:buSzPts val="1000"/>
              <a:buFont typeface="Arial"/>
              <a:buNone/>
              <a:defRPr sz="1300" b="0" i="0" u="none" strike="noStrike" cap="none">
                <a:solidFill>
                  <a:schemeClr val="accent5"/>
                </a:solidFill>
                <a:latin typeface="Arial"/>
                <a:ea typeface="Arial"/>
                <a:cs typeface="Arial"/>
                <a:sym typeface="Arial"/>
              </a:defRPr>
            </a:lvl1pPr>
            <a:lvl2pPr marL="914400" marR="0" lvl="1" indent="-311150" algn="l" rtl="0">
              <a:lnSpc>
                <a:spcPct val="100000"/>
              </a:lnSpc>
              <a:spcBef>
                <a:spcPts val="700"/>
              </a:spcBef>
              <a:spcAft>
                <a:spcPts val="0"/>
              </a:spcAft>
              <a:buClr>
                <a:schemeClr val="accent1"/>
              </a:buClr>
              <a:buSzPts val="1300"/>
              <a:buFont typeface="Courier New"/>
              <a:buChar char="o"/>
              <a:defRPr sz="1300" b="0" i="0" u="none" strike="noStrike" cap="none">
                <a:solidFill>
                  <a:schemeClr val="accent5"/>
                </a:solidFill>
                <a:latin typeface="Arial"/>
                <a:ea typeface="Arial"/>
                <a:cs typeface="Arial"/>
                <a:sym typeface="Arial"/>
              </a:defRPr>
            </a:lvl2pPr>
            <a:lvl3pPr marL="1371600" marR="0" lvl="2"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3pPr>
            <a:lvl4pPr marL="1828800" marR="0" lvl="3"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4pPr>
            <a:lvl5pPr marL="2286000" marR="0" lvl="4"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5pPr>
            <a:lvl6pPr marL="2743200" marR="0" lvl="5"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97" name="Google Shape;497;p11"/>
          <p:cNvSpPr/>
          <p:nvPr/>
        </p:nvSpPr>
        <p:spPr>
          <a:xfrm>
            <a:off x="-545263" y="672775"/>
            <a:ext cx="213600" cy="79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95">
          <p15:clr>
            <a:srgbClr val="F26B43"/>
          </p15:clr>
        </p15:guide>
        <p15:guide id="4" orient="horz" pos="1229">
          <p15:clr>
            <a:srgbClr val="F26B43"/>
          </p15:clr>
        </p15:guide>
        <p15:guide id="5" orient="horz" pos="327">
          <p15:clr>
            <a:srgbClr val="F26B43"/>
          </p15:clr>
        </p15:guide>
        <p15:guide id="6" pos="54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erarbeiten.digitalcheck.bund.de"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erarbeiten.digitalcheck.bund.de"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9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5.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hyperlink" Target="http://erarbeiten.digitalcheck.bund.de/" TargetMode="External"/><Relationship Id="rId2" Type="http://schemas.openxmlformats.org/officeDocument/2006/relationships/notesSlide" Target="../notesSlides/notesSlide73.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EFEFEF"/>
        </a:solidFill>
        <a:effectLst/>
      </p:bgPr>
    </p:bg>
    <p:spTree>
      <p:nvGrpSpPr>
        <p:cNvPr id="1" name="Shape 738"/>
        <p:cNvGrpSpPr/>
        <p:nvPr/>
      </p:nvGrpSpPr>
      <p:grpSpPr>
        <a:xfrm>
          <a:off x="0" y="0"/>
          <a:ext cx="0" cy="0"/>
          <a:chOff x="0" y="0"/>
          <a:chExt cx="0" cy="0"/>
        </a:xfrm>
      </p:grpSpPr>
      <p:sp>
        <p:nvSpPr>
          <p:cNvPr id="739" name="Google Shape;739;g216b6e3f9b0_0_11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de-DE"/>
              <a:t>1</a:t>
            </a:fld>
            <a:endParaRPr/>
          </a:p>
        </p:txBody>
      </p:sp>
      <p:sp>
        <p:nvSpPr>
          <p:cNvPr id="740" name="Google Shape;740;g216b6e3f9b0_0_110"/>
          <p:cNvSpPr txBox="1"/>
          <p:nvPr/>
        </p:nvSpPr>
        <p:spPr>
          <a:xfrm>
            <a:off x="376050" y="1323525"/>
            <a:ext cx="6922500" cy="554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4000"/>
              <a:buFont typeface="Arial"/>
              <a:buNone/>
            </a:pPr>
            <a:r>
              <a:rPr lang="de-DE" sz="4000" b="1" i="0" u="none" strike="noStrike" cap="none">
                <a:solidFill>
                  <a:srgbClr val="666666"/>
                </a:solidFill>
                <a:latin typeface="Inter"/>
                <a:ea typeface="Inter"/>
                <a:cs typeface="Inter"/>
                <a:sym typeface="Inter"/>
              </a:rPr>
              <a:t>Workshop Plan</a:t>
            </a:r>
            <a:endParaRPr sz="4000" b="1" i="0" u="none" strike="noStrike" cap="none">
              <a:solidFill>
                <a:srgbClr val="666666"/>
              </a:solidFill>
              <a:latin typeface="Inter"/>
              <a:ea typeface="Inter"/>
              <a:cs typeface="Inter"/>
              <a:sym typeface="Inter"/>
            </a:endParaRPr>
          </a:p>
        </p:txBody>
      </p:sp>
      <p:sp>
        <p:nvSpPr>
          <p:cNvPr id="741" name="Google Shape;741;g216b6e3f9b0_0_110"/>
          <p:cNvSpPr txBox="1"/>
          <p:nvPr/>
        </p:nvSpPr>
        <p:spPr>
          <a:xfrm>
            <a:off x="376051" y="329450"/>
            <a:ext cx="1792500" cy="994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7200"/>
              <a:buFont typeface="Arial"/>
              <a:buNone/>
            </a:pPr>
            <a:endParaRPr sz="7200" b="1" i="0" u="none" strike="noStrike" cap="none">
              <a:solidFill>
                <a:srgbClr val="666666"/>
              </a:solidFill>
              <a:latin typeface="Inter"/>
              <a:ea typeface="Inter"/>
              <a:cs typeface="Inter"/>
              <a:sym typeface="Inter"/>
            </a:endParaRPr>
          </a:p>
        </p:txBody>
      </p:sp>
      <p:sp>
        <p:nvSpPr>
          <p:cNvPr id="742" name="Google Shape;742;g216b6e3f9b0_0_110"/>
          <p:cNvSpPr txBox="1"/>
          <p:nvPr/>
        </p:nvSpPr>
        <p:spPr>
          <a:xfrm>
            <a:off x="376050" y="2378050"/>
            <a:ext cx="3414300" cy="24936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Wie viel Zeit habe ich?</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3</a:t>
            </a:r>
            <a:r>
              <a:rPr lang="de-DE" sz="1200">
                <a:solidFill>
                  <a:srgbClr val="666666"/>
                </a:solidFill>
                <a:latin typeface="Inter"/>
                <a:ea typeface="Inter"/>
                <a:cs typeface="Inter"/>
                <a:sym typeface="Inter"/>
              </a:rPr>
              <a:t> Stunden</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Wie viele Teilnehmende (TN) kommen?</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20 T</a:t>
            </a:r>
            <a:r>
              <a:rPr lang="de-DE" sz="1200">
                <a:solidFill>
                  <a:srgbClr val="666666"/>
                </a:solidFill>
                <a:latin typeface="Inter"/>
                <a:ea typeface="Inter"/>
                <a:cs typeface="Inter"/>
                <a:sym typeface="Inter"/>
              </a:rPr>
              <a:t>N</a:t>
            </a:r>
            <a:endParaRPr sz="1200">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Was wissen die TN über das Thema?</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verschiedene Wissensstände</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Wann werden Fragen gestellt</a:t>
            </a:r>
            <a:r>
              <a:rPr lang="de-DE" sz="1200" b="1" i="0" u="none" strike="noStrike" cap="none">
                <a:solidFill>
                  <a:srgbClr val="666666"/>
                </a:solidFill>
                <a:latin typeface="Inter"/>
                <a:ea typeface="Inter"/>
                <a:cs typeface="Inter"/>
                <a:sym typeface="Inter"/>
              </a:rPr>
              <a:t>?</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Ja, jederzeit</a:t>
            </a:r>
            <a:endParaRPr sz="1200" b="0" i="0" u="none" strike="noStrike" cap="none">
              <a:solidFill>
                <a:srgbClr val="666666"/>
              </a:solidFill>
              <a:latin typeface="Inter"/>
              <a:ea typeface="Inter"/>
              <a:cs typeface="Inter"/>
              <a:sym typeface="Inter"/>
            </a:endParaRPr>
          </a:p>
        </p:txBody>
      </p:sp>
      <p:sp>
        <p:nvSpPr>
          <p:cNvPr id="743" name="Google Shape;743;g216b6e3f9b0_0_110"/>
          <p:cNvSpPr txBox="1"/>
          <p:nvPr/>
        </p:nvSpPr>
        <p:spPr>
          <a:xfrm>
            <a:off x="3884250" y="2378050"/>
            <a:ext cx="3414300" cy="24936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1" i="0" u="none" strike="noStrike" cap="none">
                <a:solidFill>
                  <a:srgbClr val="666666"/>
                </a:solidFill>
                <a:latin typeface="Inter"/>
                <a:ea typeface="Inter"/>
                <a:cs typeface="Inter"/>
                <a:sym typeface="Inter"/>
              </a:rPr>
              <a:t>What should they take away?</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 </a:t>
            </a:r>
            <a:r>
              <a:rPr lang="de-DE" sz="1200">
                <a:solidFill>
                  <a:srgbClr val="666666"/>
                </a:solidFill>
                <a:latin typeface="Inter"/>
                <a:ea typeface="Inter"/>
                <a:cs typeface="Inter"/>
                <a:sym typeface="Inter"/>
              </a:rPr>
              <a:t>Mehrwert vom Visualisieren</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Nutzung der Prinzipien für Digitaltauglichkeit</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 </a:t>
            </a:r>
            <a:r>
              <a:rPr lang="de-DE" sz="1200">
                <a:solidFill>
                  <a:srgbClr val="666666"/>
                </a:solidFill>
                <a:latin typeface="Inter"/>
                <a:ea typeface="Inter"/>
                <a:cs typeface="Inter"/>
                <a:sym typeface="Inter"/>
              </a:rPr>
              <a:t>über Digitaltauglichkeit nachdenken: je früher, desto besser </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Welche Elemente hat der Workshop?</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Pr</a:t>
            </a:r>
            <a:r>
              <a:rPr lang="de-DE" sz="1200">
                <a:solidFill>
                  <a:srgbClr val="666666"/>
                </a:solidFill>
                <a:latin typeface="Inter"/>
                <a:ea typeface="Inter"/>
                <a:cs typeface="Inter"/>
                <a:sym typeface="Inter"/>
              </a:rPr>
              <a:t>äsentation</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Poster</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Aufgabenblätter</a:t>
            </a:r>
            <a:endParaRPr sz="1200" b="0" i="0" u="none" strike="noStrike" cap="none">
              <a:solidFill>
                <a:srgbClr val="666666"/>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g28d4170b394_0_9"/>
          <p:cNvSpPr/>
          <p:nvPr/>
        </p:nvSpPr>
        <p:spPr>
          <a:xfrm rot="-5400000">
            <a:off x="2766412" y="880952"/>
            <a:ext cx="3611100" cy="4718400"/>
          </a:xfrm>
          <a:prstGeom prst="triangle">
            <a:avLst>
              <a:gd name="adj" fmla="val 50000"/>
            </a:avLst>
          </a:prstGeom>
          <a:solidFill>
            <a:srgbClr val="FEC3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28d4170b394_0_9"/>
          <p:cNvSpPr txBox="1"/>
          <p:nvPr/>
        </p:nvSpPr>
        <p:spPr>
          <a:xfrm>
            <a:off x="872568" y="442410"/>
            <a:ext cx="7893900" cy="4824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de-DE" sz="2800" b="1" i="0" u="none" strike="noStrike" cap="none">
                <a:solidFill>
                  <a:schemeClr val="dk1"/>
                </a:solidFill>
                <a:latin typeface="Arial"/>
                <a:ea typeface="Arial"/>
                <a:cs typeface="Arial"/>
                <a:sym typeface="Arial"/>
              </a:rPr>
              <a:t>Grundlagen für eine digitale Umsetzung werden in der Rechtsetzung gelegt</a:t>
            </a:r>
            <a:endParaRPr sz="2800" b="1" i="0" u="none" strike="noStrike" cap="none">
              <a:solidFill>
                <a:schemeClr val="dk1"/>
              </a:solidFill>
              <a:latin typeface="Arial"/>
              <a:ea typeface="Arial"/>
              <a:cs typeface="Arial"/>
              <a:sym typeface="Arial"/>
            </a:endParaRPr>
          </a:p>
        </p:txBody>
      </p:sp>
      <p:sp>
        <p:nvSpPr>
          <p:cNvPr id="843" name="Google Shape;843;g28d4170b394_0_9"/>
          <p:cNvSpPr txBox="1"/>
          <p:nvPr/>
        </p:nvSpPr>
        <p:spPr>
          <a:xfrm>
            <a:off x="5515425" y="3513127"/>
            <a:ext cx="3000000" cy="400200"/>
          </a:xfrm>
          <a:prstGeom prst="rect">
            <a:avLst/>
          </a:prstGeom>
          <a:noFill/>
          <a:ln>
            <a:noFill/>
          </a:ln>
        </p:spPr>
        <p:txBody>
          <a:bodyPr spcFirstLastPara="1" wrap="square" lIns="91425" tIns="91425" rIns="91425" bIns="91425" anchor="t" anchorCtr="0">
            <a:spAutoFit/>
          </a:bodyPr>
          <a:lstStyle/>
          <a:p>
            <a:pPr marL="239820" marR="0" lvl="0" indent="-138220" algn="l" rtl="0">
              <a:lnSpc>
                <a:spcPct val="100000"/>
              </a:lnSpc>
              <a:spcBef>
                <a:spcPts val="0"/>
              </a:spcBef>
              <a:spcAft>
                <a:spcPts val="0"/>
              </a:spcAft>
              <a:buClr>
                <a:schemeClr val="dk1"/>
              </a:buClr>
              <a:buSzPts val="1600"/>
              <a:buFont typeface="Arial"/>
              <a:buNone/>
            </a:pPr>
            <a:endParaRPr sz="1400" b="0" i="0" u="none" strike="noStrike" cap="none">
              <a:solidFill>
                <a:schemeClr val="dk1"/>
              </a:solidFill>
              <a:latin typeface="Arial"/>
              <a:ea typeface="Arial"/>
              <a:cs typeface="Arial"/>
              <a:sym typeface="Arial"/>
            </a:endParaRPr>
          </a:p>
        </p:txBody>
      </p:sp>
      <p:sp>
        <p:nvSpPr>
          <p:cNvPr id="844" name="Google Shape;844;g28d4170b394_0_9"/>
          <p:cNvSpPr txBox="1"/>
          <p:nvPr/>
        </p:nvSpPr>
        <p:spPr>
          <a:xfrm>
            <a:off x="5447900" y="3024600"/>
            <a:ext cx="148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Gesetz</a:t>
            </a:r>
            <a:endParaRPr sz="1600" b="1" i="0" u="none" strike="noStrike" cap="none">
              <a:solidFill>
                <a:srgbClr val="000000"/>
              </a:solidFill>
              <a:latin typeface="Inter"/>
              <a:ea typeface="Inter"/>
              <a:cs typeface="Inter"/>
              <a:sym typeface="Inter"/>
            </a:endParaRPr>
          </a:p>
        </p:txBody>
      </p:sp>
      <p:sp>
        <p:nvSpPr>
          <p:cNvPr id="845" name="Google Shape;845;g28d4170b394_0_9"/>
          <p:cNvSpPr txBox="1"/>
          <p:nvPr/>
        </p:nvSpPr>
        <p:spPr>
          <a:xfrm>
            <a:off x="3760048" y="2901600"/>
            <a:ext cx="1617900" cy="67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Umsetzungs-prozess</a:t>
            </a:r>
            <a:endParaRPr sz="1600" b="1" i="0" u="none" strike="noStrike" cap="none">
              <a:solidFill>
                <a:srgbClr val="000000"/>
              </a:solidFill>
              <a:latin typeface="Inter"/>
              <a:ea typeface="Inter"/>
              <a:cs typeface="Inter"/>
              <a:sym typeface="Inter"/>
            </a:endParaRPr>
          </a:p>
        </p:txBody>
      </p:sp>
      <p:sp>
        <p:nvSpPr>
          <p:cNvPr id="846" name="Google Shape;846;g28d4170b394_0_9"/>
          <p:cNvSpPr txBox="1"/>
          <p:nvPr/>
        </p:nvSpPr>
        <p:spPr>
          <a:xfrm>
            <a:off x="2474899" y="3024600"/>
            <a:ext cx="12213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a:latin typeface="Inter"/>
                <a:ea typeface="Inter"/>
                <a:cs typeface="Inter"/>
                <a:sym typeface="Inter"/>
              </a:rPr>
              <a:t>Angebot</a:t>
            </a:r>
            <a:endParaRPr sz="1600" b="1" i="0" u="none" strike="noStrike" cap="none">
              <a:solidFill>
                <a:srgbClr val="000000"/>
              </a:solidFill>
              <a:latin typeface="Inter"/>
              <a:ea typeface="Inter"/>
              <a:cs typeface="Inter"/>
              <a:sym typeface="Inter"/>
            </a:endParaRPr>
          </a:p>
        </p:txBody>
      </p:sp>
      <p:sp>
        <p:nvSpPr>
          <p:cNvPr id="847" name="Google Shape;847;g28d4170b394_0_9"/>
          <p:cNvSpPr txBox="1"/>
          <p:nvPr/>
        </p:nvSpPr>
        <p:spPr>
          <a:xfrm>
            <a:off x="370625" y="2794500"/>
            <a:ext cx="17079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r>
              <a:rPr lang="de-DE" sz="1800" b="1" i="0" u="none" strike="noStrike" cap="none">
                <a:solidFill>
                  <a:srgbClr val="1A202C"/>
                </a:solidFill>
                <a:latin typeface="Inter"/>
                <a:ea typeface="Inter"/>
                <a:cs typeface="Inter"/>
                <a:sym typeface="Inter"/>
              </a:rPr>
              <a:t>Bürger:innen</a:t>
            </a:r>
            <a:r>
              <a:rPr lang="de-DE" sz="1800" b="0" i="0" u="none" strike="noStrike" cap="none">
                <a:solidFill>
                  <a:srgbClr val="1A202C"/>
                </a:solidFill>
                <a:latin typeface="Inter"/>
                <a:ea typeface="Inter"/>
                <a:cs typeface="Inter"/>
                <a:sym typeface="Inter"/>
              </a:rPr>
              <a:t> </a:t>
            </a:r>
            <a:r>
              <a:rPr lang="de-DE" sz="1800" b="0" i="0" u="none" strike="noStrike" cap="none">
                <a:solidFill>
                  <a:srgbClr val="1A202C"/>
                </a:solidFill>
                <a:latin typeface="Inter"/>
                <a:ea typeface="Inter"/>
                <a:cs typeface="Inter"/>
                <a:sym typeface="Inte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erleben</a:t>
            </a:r>
            <a:endParaRPr sz="1800" b="0" i="0" u="none" strike="noStrike" cap="none">
              <a:solidFill>
                <a:srgbClr val="1A202C"/>
              </a:solidFill>
              <a:latin typeface="Arial"/>
              <a:ea typeface="Arial"/>
              <a:cs typeface="Arial"/>
              <a:sym typeface="Arial"/>
            </a:endParaRPr>
          </a:p>
        </p:txBody>
      </p:sp>
      <p:sp>
        <p:nvSpPr>
          <p:cNvPr id="848" name="Google Shape;848;g28d4170b394_0_9"/>
          <p:cNvSpPr txBox="1"/>
          <p:nvPr/>
        </p:nvSpPr>
        <p:spPr>
          <a:xfrm rot="738">
            <a:off x="7065394" y="2794510"/>
            <a:ext cx="13974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br>
              <a:rPr lang="de-DE" sz="1800" b="0" i="0" u="none" strike="noStrike" cap="none">
                <a:solidFill>
                  <a:srgbClr val="1A202C"/>
                </a:solidFill>
                <a:latin typeface="Inter"/>
                <a:ea typeface="Inter"/>
                <a:cs typeface="Inter"/>
                <a:sym typeface="Inter"/>
              </a:rPr>
            </a:br>
            <a:r>
              <a:rPr lang="de-DE" sz="1800" b="1" i="0" u="none" strike="noStrike" cap="none">
                <a:solidFill>
                  <a:srgbClr val="1A202C"/>
                </a:solidFill>
                <a:latin typeface="Inter"/>
                <a:ea typeface="Inter"/>
                <a:cs typeface="Inter"/>
                <a:sym typeface="Inter"/>
              </a:rPr>
              <a:t>der Staat</a:t>
            </a:r>
            <a:br>
              <a:rPr lang="de-DE" sz="1800" b="0" i="0" u="none" strike="noStrike" cap="none">
                <a:solidFill>
                  <a:srgbClr val="1A202C"/>
                </a:solidFill>
                <a:latin typeface="Inter"/>
                <a:ea typeface="Inter"/>
                <a:cs typeface="Inter"/>
                <a:sym typeface="Inter"/>
              </a:rPr>
            </a:br>
            <a:r>
              <a:rPr lang="de-DE" sz="1800" b="0" i="0" u="none" strike="noStrike" cap="none">
                <a:solidFill>
                  <a:srgbClr val="1A202C"/>
                </a:solidFill>
                <a:latin typeface="Inter"/>
                <a:ea typeface="Inter"/>
                <a:cs typeface="Inter"/>
                <a:sym typeface="Inter"/>
              </a:rPr>
              <a:t>definiert</a:t>
            </a:r>
            <a:endParaRPr sz="1800" b="0" i="0" u="none" strike="noStrike" cap="none">
              <a:solidFill>
                <a:srgbClr val="1A202C"/>
              </a:solidFill>
              <a:latin typeface="Arial"/>
              <a:ea typeface="Arial"/>
              <a:cs typeface="Arial"/>
              <a:sym typeface="Arial"/>
            </a:endParaRPr>
          </a:p>
        </p:txBody>
      </p:sp>
      <p:sp>
        <p:nvSpPr>
          <p:cNvPr id="849" name="Google Shape;849;g28d4170b394_0_9"/>
          <p:cNvSpPr txBox="1"/>
          <p:nvPr/>
        </p:nvSpPr>
        <p:spPr>
          <a:xfrm>
            <a:off x="248625" y="4527188"/>
            <a:ext cx="1398000" cy="603300"/>
          </a:xfrm>
          <a:prstGeom prst="rect">
            <a:avLst/>
          </a:prstGeom>
          <a:noFill/>
          <a:ln>
            <a:noFill/>
          </a:ln>
        </p:spPr>
        <p:txBody>
          <a:bodyPr spcFirstLastPara="1" wrap="square" lIns="91425" tIns="91425" rIns="91425" bIns="91425" anchor="t" anchorCtr="0">
            <a:spAutoFit/>
          </a:bodyPr>
          <a:lstStyle/>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Adaptiert von ‘Designing for Public Services’</a:t>
            </a:r>
            <a:endParaRPr sz="800" b="0" i="0" u="none" strike="noStrike" cap="none">
              <a:solidFill>
                <a:srgbClr val="7F7F7F"/>
              </a:solidFill>
              <a:latin typeface="Inter"/>
              <a:ea typeface="Inter"/>
              <a:cs typeface="Inter"/>
              <a:sym typeface="Inter"/>
            </a:endParaRPr>
          </a:p>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by Nesta, Design For Europe, IDEO</a:t>
            </a:r>
            <a:endParaRPr sz="800" b="0" i="0" u="none" strike="noStrike" cap="none">
              <a:solidFill>
                <a:srgbClr val="7F7F7F"/>
              </a:solidFill>
              <a:latin typeface="Inter"/>
              <a:ea typeface="Inter"/>
              <a:cs typeface="Inter"/>
              <a:sym typeface="Inter"/>
            </a:endParaRPr>
          </a:p>
        </p:txBody>
      </p:sp>
      <p:sp>
        <p:nvSpPr>
          <p:cNvPr id="850" name="Google Shape;850;g28d4170b394_0_9"/>
          <p:cNvSpPr txBox="1">
            <a:spLocks noGrp="1"/>
          </p:cNvSpPr>
          <p:nvPr>
            <p:ph type="sldNum" idx="12"/>
          </p:nvPr>
        </p:nvSpPr>
        <p:spPr>
          <a:xfrm>
            <a:off x="8480584" y="5130478"/>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600"/>
              <a:buFont typeface="Arial"/>
              <a:buNone/>
            </a:pPr>
            <a:fld id="{00000000-1234-1234-1234-123412341234}" type="slidenum">
              <a:rPr lang="de-DE"/>
              <a:t>10</a:t>
            </a:fld>
            <a:endParaRPr/>
          </a:p>
        </p:txBody>
      </p:sp>
      <p:sp>
        <p:nvSpPr>
          <p:cNvPr id="851" name="Google Shape;851;g28d4170b394_0_9"/>
          <p:cNvSpPr/>
          <p:nvPr/>
        </p:nvSpPr>
        <p:spPr>
          <a:xfrm>
            <a:off x="5313583"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8d4170b394_0_9"/>
          <p:cNvSpPr/>
          <p:nvPr/>
        </p:nvSpPr>
        <p:spPr>
          <a:xfrm>
            <a:off x="3696022"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g255e97366d2_0_14"/>
          <p:cNvSpPr/>
          <p:nvPr/>
        </p:nvSpPr>
        <p:spPr>
          <a:xfrm rot="5400000">
            <a:off x="2766393" y="880952"/>
            <a:ext cx="3611100" cy="4718400"/>
          </a:xfrm>
          <a:prstGeom prst="triangle">
            <a:avLst>
              <a:gd name="adj" fmla="val 50000"/>
            </a:avLst>
          </a:prstGeom>
          <a:solidFill>
            <a:srgbClr val="48E1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255e97366d2_0_14"/>
          <p:cNvSpPr/>
          <p:nvPr/>
        </p:nvSpPr>
        <p:spPr>
          <a:xfrm rot="-5400000">
            <a:off x="2766412" y="880952"/>
            <a:ext cx="3611100" cy="4718400"/>
          </a:xfrm>
          <a:prstGeom prst="triangle">
            <a:avLst>
              <a:gd name="adj" fmla="val 50000"/>
            </a:avLst>
          </a:prstGeom>
          <a:solidFill>
            <a:srgbClr val="FEC3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g255e97366d2_0_14"/>
          <p:cNvSpPr/>
          <p:nvPr/>
        </p:nvSpPr>
        <p:spPr>
          <a:xfrm>
            <a:off x="2212875" y="2333225"/>
            <a:ext cx="4718400" cy="1812900"/>
          </a:xfrm>
          <a:prstGeom prst="diamond">
            <a:avLst/>
          </a:prstGeom>
          <a:solidFill>
            <a:srgbClr val="E1DF4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g255e97366d2_0_14"/>
          <p:cNvSpPr txBox="1"/>
          <p:nvPr/>
        </p:nvSpPr>
        <p:spPr>
          <a:xfrm>
            <a:off x="872568" y="442410"/>
            <a:ext cx="7893900" cy="4824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de-DE" sz="2800" b="1" i="0" u="none" strike="noStrike" cap="none">
                <a:solidFill>
                  <a:schemeClr val="dk1"/>
                </a:solidFill>
                <a:latin typeface="Arial"/>
                <a:ea typeface="Arial"/>
                <a:cs typeface="Arial"/>
                <a:sym typeface="Arial"/>
              </a:rPr>
              <a:t>Grundlagen für eine digitale Umsetzung werden in der Rechtsetzung gelegt</a:t>
            </a:r>
            <a:endParaRPr sz="2800" b="1" i="0" u="none" strike="noStrike" cap="none">
              <a:solidFill>
                <a:schemeClr val="dk1"/>
              </a:solidFill>
              <a:latin typeface="Arial"/>
              <a:ea typeface="Arial"/>
              <a:cs typeface="Arial"/>
              <a:sym typeface="Arial"/>
            </a:endParaRPr>
          </a:p>
        </p:txBody>
      </p:sp>
      <p:sp>
        <p:nvSpPr>
          <p:cNvPr id="861" name="Google Shape;861;g255e97366d2_0_14"/>
          <p:cNvSpPr txBox="1"/>
          <p:nvPr/>
        </p:nvSpPr>
        <p:spPr>
          <a:xfrm>
            <a:off x="5515425" y="3513127"/>
            <a:ext cx="3000000" cy="400200"/>
          </a:xfrm>
          <a:prstGeom prst="rect">
            <a:avLst/>
          </a:prstGeom>
          <a:noFill/>
          <a:ln>
            <a:noFill/>
          </a:ln>
        </p:spPr>
        <p:txBody>
          <a:bodyPr spcFirstLastPara="1" wrap="square" lIns="91425" tIns="91425" rIns="91425" bIns="91425" anchor="t" anchorCtr="0">
            <a:spAutoFit/>
          </a:bodyPr>
          <a:lstStyle/>
          <a:p>
            <a:pPr marL="239820" marR="0" lvl="0" indent="-138220" algn="l" rtl="0">
              <a:lnSpc>
                <a:spcPct val="100000"/>
              </a:lnSpc>
              <a:spcBef>
                <a:spcPts val="0"/>
              </a:spcBef>
              <a:spcAft>
                <a:spcPts val="0"/>
              </a:spcAft>
              <a:buClr>
                <a:schemeClr val="dk1"/>
              </a:buClr>
              <a:buSzPts val="1600"/>
              <a:buFont typeface="Arial"/>
              <a:buNone/>
            </a:pPr>
            <a:endParaRPr sz="1400" b="0" i="0" u="none" strike="noStrike" cap="none">
              <a:solidFill>
                <a:schemeClr val="dk1"/>
              </a:solidFill>
              <a:latin typeface="Arial"/>
              <a:ea typeface="Arial"/>
              <a:cs typeface="Arial"/>
              <a:sym typeface="Arial"/>
            </a:endParaRPr>
          </a:p>
        </p:txBody>
      </p:sp>
      <p:sp>
        <p:nvSpPr>
          <p:cNvPr id="862" name="Google Shape;862;g255e97366d2_0_14"/>
          <p:cNvSpPr txBox="1"/>
          <p:nvPr/>
        </p:nvSpPr>
        <p:spPr>
          <a:xfrm>
            <a:off x="5447900" y="3024600"/>
            <a:ext cx="148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Gesetz</a:t>
            </a:r>
            <a:endParaRPr sz="1600" b="1" i="0" u="none" strike="noStrike" cap="none">
              <a:solidFill>
                <a:srgbClr val="000000"/>
              </a:solidFill>
              <a:latin typeface="Inter"/>
              <a:ea typeface="Inter"/>
              <a:cs typeface="Inter"/>
              <a:sym typeface="Inter"/>
            </a:endParaRPr>
          </a:p>
        </p:txBody>
      </p:sp>
      <p:sp>
        <p:nvSpPr>
          <p:cNvPr id="863" name="Google Shape;863;g255e97366d2_0_14"/>
          <p:cNvSpPr txBox="1"/>
          <p:nvPr/>
        </p:nvSpPr>
        <p:spPr>
          <a:xfrm>
            <a:off x="3760048" y="2901600"/>
            <a:ext cx="1617900" cy="67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Umsetzungs-prozess</a:t>
            </a:r>
            <a:endParaRPr sz="1600" b="1" i="0" u="none" strike="noStrike" cap="none">
              <a:solidFill>
                <a:srgbClr val="000000"/>
              </a:solidFill>
              <a:latin typeface="Inter"/>
              <a:ea typeface="Inter"/>
              <a:cs typeface="Inter"/>
              <a:sym typeface="Inter"/>
            </a:endParaRPr>
          </a:p>
        </p:txBody>
      </p:sp>
      <p:sp>
        <p:nvSpPr>
          <p:cNvPr id="864" name="Google Shape;864;g255e97366d2_0_14"/>
          <p:cNvSpPr txBox="1"/>
          <p:nvPr/>
        </p:nvSpPr>
        <p:spPr>
          <a:xfrm>
            <a:off x="2474899" y="3024600"/>
            <a:ext cx="12213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a:latin typeface="Inter"/>
                <a:ea typeface="Inter"/>
                <a:cs typeface="Inter"/>
                <a:sym typeface="Inter"/>
              </a:rPr>
              <a:t>Angebot</a:t>
            </a:r>
            <a:endParaRPr sz="1600" b="1" i="0" u="none" strike="noStrike" cap="none">
              <a:solidFill>
                <a:srgbClr val="000000"/>
              </a:solidFill>
              <a:latin typeface="Inter"/>
              <a:ea typeface="Inter"/>
              <a:cs typeface="Inter"/>
              <a:sym typeface="Inter"/>
            </a:endParaRPr>
          </a:p>
        </p:txBody>
      </p:sp>
      <p:sp>
        <p:nvSpPr>
          <p:cNvPr id="865" name="Google Shape;865;g255e97366d2_0_14"/>
          <p:cNvSpPr txBox="1"/>
          <p:nvPr/>
        </p:nvSpPr>
        <p:spPr>
          <a:xfrm>
            <a:off x="370625" y="2794500"/>
            <a:ext cx="17079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r>
              <a:rPr lang="de-DE" sz="1800" b="1" i="0" u="none" strike="noStrike" cap="none">
                <a:solidFill>
                  <a:srgbClr val="1A202C"/>
                </a:solidFill>
                <a:latin typeface="Inter"/>
                <a:ea typeface="Inter"/>
                <a:cs typeface="Inter"/>
                <a:sym typeface="Inter"/>
              </a:rPr>
              <a:t>Bürger:innen</a:t>
            </a:r>
            <a:r>
              <a:rPr lang="de-DE" sz="1800" b="0" i="0" u="none" strike="noStrike" cap="none">
                <a:solidFill>
                  <a:srgbClr val="1A202C"/>
                </a:solidFill>
                <a:latin typeface="Inter"/>
                <a:ea typeface="Inter"/>
                <a:cs typeface="Inter"/>
                <a:sym typeface="Inter"/>
              </a:rPr>
              <a:t> </a:t>
            </a:r>
            <a:r>
              <a:rPr lang="de-DE" sz="1800" b="0" i="0" u="none" strike="noStrike" cap="none">
                <a:solidFill>
                  <a:srgbClr val="1A202C"/>
                </a:solidFill>
                <a:latin typeface="Inter"/>
                <a:ea typeface="Inter"/>
                <a:cs typeface="Inter"/>
                <a:sym typeface="Inte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erleben</a:t>
            </a:r>
            <a:endParaRPr sz="1800" b="0" i="0" u="none" strike="noStrike" cap="none">
              <a:solidFill>
                <a:srgbClr val="1A202C"/>
              </a:solidFill>
              <a:latin typeface="Arial"/>
              <a:ea typeface="Arial"/>
              <a:cs typeface="Arial"/>
              <a:sym typeface="Arial"/>
            </a:endParaRPr>
          </a:p>
        </p:txBody>
      </p:sp>
      <p:sp>
        <p:nvSpPr>
          <p:cNvPr id="866" name="Google Shape;866;g255e97366d2_0_14"/>
          <p:cNvSpPr txBox="1"/>
          <p:nvPr/>
        </p:nvSpPr>
        <p:spPr>
          <a:xfrm rot="738">
            <a:off x="7065448" y="2794510"/>
            <a:ext cx="13974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br>
              <a:rPr lang="de-DE" sz="1800" b="0" i="0" u="none" strike="noStrike" cap="none">
                <a:solidFill>
                  <a:srgbClr val="1A202C"/>
                </a:solidFill>
                <a:latin typeface="Inter"/>
                <a:ea typeface="Inter"/>
                <a:cs typeface="Inter"/>
                <a:sym typeface="Inter"/>
              </a:rPr>
            </a:br>
            <a:r>
              <a:rPr lang="de-DE" sz="1800" b="1" i="0" u="none" strike="noStrike" cap="none">
                <a:solidFill>
                  <a:srgbClr val="1A202C"/>
                </a:solidFill>
                <a:latin typeface="Inter"/>
                <a:ea typeface="Inter"/>
                <a:cs typeface="Inter"/>
                <a:sym typeface="Inter"/>
              </a:rPr>
              <a:t>der Staat</a:t>
            </a:r>
            <a:br>
              <a:rPr lang="de-DE" sz="1800" b="0" i="0" u="none" strike="noStrike" cap="none">
                <a:solidFill>
                  <a:srgbClr val="1A202C"/>
                </a:solidFill>
                <a:latin typeface="Inter"/>
                <a:ea typeface="Inter"/>
                <a:cs typeface="Inter"/>
                <a:sym typeface="Inter"/>
              </a:rPr>
            </a:br>
            <a:r>
              <a:rPr lang="de-DE" sz="1800" b="0" i="0" u="none" strike="noStrike" cap="none">
                <a:solidFill>
                  <a:srgbClr val="1A202C"/>
                </a:solidFill>
                <a:latin typeface="Inter"/>
                <a:ea typeface="Inter"/>
                <a:cs typeface="Inter"/>
                <a:sym typeface="Inter"/>
              </a:rPr>
              <a:t>definiert</a:t>
            </a:r>
            <a:endParaRPr sz="1800" b="0" i="0" u="none" strike="noStrike" cap="none">
              <a:solidFill>
                <a:srgbClr val="1A202C"/>
              </a:solidFill>
              <a:latin typeface="Arial"/>
              <a:ea typeface="Arial"/>
              <a:cs typeface="Arial"/>
              <a:sym typeface="Arial"/>
            </a:endParaRPr>
          </a:p>
        </p:txBody>
      </p:sp>
      <p:sp>
        <p:nvSpPr>
          <p:cNvPr id="867" name="Google Shape;867;g255e97366d2_0_14"/>
          <p:cNvSpPr txBox="1"/>
          <p:nvPr/>
        </p:nvSpPr>
        <p:spPr>
          <a:xfrm>
            <a:off x="248625" y="4527188"/>
            <a:ext cx="1398000" cy="603300"/>
          </a:xfrm>
          <a:prstGeom prst="rect">
            <a:avLst/>
          </a:prstGeom>
          <a:noFill/>
          <a:ln>
            <a:noFill/>
          </a:ln>
        </p:spPr>
        <p:txBody>
          <a:bodyPr spcFirstLastPara="1" wrap="square" lIns="91425" tIns="91425" rIns="91425" bIns="91425" anchor="t" anchorCtr="0">
            <a:spAutoFit/>
          </a:bodyPr>
          <a:lstStyle/>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Adaptiert von ‘Designing for Public Services’</a:t>
            </a:r>
            <a:endParaRPr sz="800" b="0" i="0" u="none" strike="noStrike" cap="none">
              <a:solidFill>
                <a:srgbClr val="7F7F7F"/>
              </a:solidFill>
              <a:latin typeface="Inter"/>
              <a:ea typeface="Inter"/>
              <a:cs typeface="Inter"/>
              <a:sym typeface="Inter"/>
            </a:endParaRPr>
          </a:p>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by Nesta, Design For Europe, IDEO</a:t>
            </a:r>
            <a:endParaRPr sz="800" b="0" i="0" u="none" strike="noStrike" cap="none">
              <a:solidFill>
                <a:srgbClr val="7F7F7F"/>
              </a:solidFill>
              <a:latin typeface="Inter"/>
              <a:ea typeface="Inter"/>
              <a:cs typeface="Inter"/>
              <a:sym typeface="Inter"/>
            </a:endParaRPr>
          </a:p>
        </p:txBody>
      </p:sp>
      <p:sp>
        <p:nvSpPr>
          <p:cNvPr id="868" name="Google Shape;868;g255e97366d2_0_14"/>
          <p:cNvSpPr txBox="1">
            <a:spLocks noGrp="1"/>
          </p:cNvSpPr>
          <p:nvPr>
            <p:ph type="sldNum" idx="12"/>
          </p:nvPr>
        </p:nvSpPr>
        <p:spPr>
          <a:xfrm>
            <a:off x="8480584" y="5130478"/>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600"/>
              <a:buFont typeface="Arial"/>
              <a:buNone/>
            </a:pPr>
            <a:fld id="{00000000-1234-1234-1234-123412341234}" type="slidenum">
              <a:rPr lang="de-DE"/>
              <a:t>11</a:t>
            </a:fld>
            <a:endParaRPr/>
          </a:p>
        </p:txBody>
      </p:sp>
      <p:sp>
        <p:nvSpPr>
          <p:cNvPr id="869" name="Google Shape;869;g255e97366d2_0_14"/>
          <p:cNvSpPr/>
          <p:nvPr/>
        </p:nvSpPr>
        <p:spPr>
          <a:xfrm>
            <a:off x="5313583"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g255e97366d2_0_14"/>
          <p:cNvSpPr/>
          <p:nvPr/>
        </p:nvSpPr>
        <p:spPr>
          <a:xfrm>
            <a:off x="3696022"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g1e4cde02f0c_0_165"/>
          <p:cNvPicPr preferRelativeResize="0"/>
          <p:nvPr/>
        </p:nvPicPr>
        <p:blipFill rotWithShape="1">
          <a:blip r:embed="rId3">
            <a:alphaModFix/>
          </a:blip>
          <a:srcRect b="15604"/>
          <a:stretch/>
        </p:blipFill>
        <p:spPr>
          <a:xfrm>
            <a:off x="0" y="0"/>
            <a:ext cx="9144003" cy="5143501"/>
          </a:xfrm>
          <a:prstGeom prst="rect">
            <a:avLst/>
          </a:prstGeom>
          <a:noFill/>
          <a:ln>
            <a:noFill/>
          </a:ln>
        </p:spPr>
      </p:pic>
      <p:sp>
        <p:nvSpPr>
          <p:cNvPr id="876" name="Google Shape;876;g1e4cde02f0c_0_165"/>
          <p:cNvSpPr txBox="1">
            <a:spLocks noGrp="1"/>
          </p:cNvSpPr>
          <p:nvPr>
            <p:ph type="ctrTitle"/>
          </p:nvPr>
        </p:nvSpPr>
        <p:spPr>
          <a:xfrm>
            <a:off x="376050" y="329450"/>
            <a:ext cx="3470400" cy="138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4000"/>
              <a:buNone/>
            </a:pPr>
            <a:r>
              <a:rPr lang="de-DE" sz="3000">
                <a:solidFill>
                  <a:schemeClr val="lt1"/>
                </a:solidFill>
                <a:highlight>
                  <a:schemeClr val="accent2"/>
                </a:highlight>
              </a:rPr>
              <a:t>Ich muss die Einmalzahlung 200 beantragen.</a:t>
            </a:r>
            <a:endParaRPr sz="3000" b="1">
              <a:solidFill>
                <a:schemeClr val="lt1"/>
              </a:solidFill>
              <a:highlight>
                <a:schemeClr val="accent2"/>
              </a:highlight>
            </a:endParaRPr>
          </a:p>
        </p:txBody>
      </p:sp>
      <p:sp>
        <p:nvSpPr>
          <p:cNvPr id="877" name="Google Shape;877;g1e4cde02f0c_0_165"/>
          <p:cNvSpPr txBox="1">
            <a:spLocks noGrp="1"/>
          </p:cNvSpPr>
          <p:nvPr>
            <p:ph type="ctrTitle"/>
          </p:nvPr>
        </p:nvSpPr>
        <p:spPr>
          <a:xfrm>
            <a:off x="3177175" y="3486675"/>
            <a:ext cx="5737500" cy="1385400"/>
          </a:xfrm>
          <a:prstGeom prst="rect">
            <a:avLst/>
          </a:prstGeom>
          <a:noFill/>
          <a:ln>
            <a:noFill/>
          </a:ln>
        </p:spPr>
        <p:txBody>
          <a:bodyPr spcFirstLastPara="1" wrap="square" lIns="0" tIns="0" rIns="0" bIns="0" anchor="b" anchorCtr="0">
            <a:spAutoFit/>
          </a:bodyPr>
          <a:lstStyle/>
          <a:p>
            <a:pPr marL="0" lvl="0" indent="0" algn="r" rtl="0">
              <a:lnSpc>
                <a:spcPct val="100000"/>
              </a:lnSpc>
              <a:spcBef>
                <a:spcPts val="0"/>
              </a:spcBef>
              <a:spcAft>
                <a:spcPts val="0"/>
              </a:spcAft>
              <a:buSzPts val="4000"/>
              <a:buNone/>
            </a:pPr>
            <a:r>
              <a:rPr lang="de-DE" sz="3000">
                <a:solidFill>
                  <a:srgbClr val="000000"/>
                </a:solidFill>
                <a:highlight>
                  <a:srgbClr val="48E1A1"/>
                </a:highlight>
              </a:rPr>
              <a:t>(Studierenden-Energiepreis-</a:t>
            </a:r>
            <a:br>
              <a:rPr lang="de-DE" sz="3000">
                <a:solidFill>
                  <a:srgbClr val="000000"/>
                </a:solidFill>
                <a:highlight>
                  <a:srgbClr val="48E1A1"/>
                </a:highlight>
              </a:rPr>
            </a:br>
            <a:r>
              <a:rPr lang="de-DE" sz="3000">
                <a:solidFill>
                  <a:srgbClr val="000000"/>
                </a:solidFill>
                <a:highlight>
                  <a:srgbClr val="48E1A1"/>
                </a:highlight>
              </a:rPr>
              <a:t>pauschalengesetz – EPPSG)</a:t>
            </a:r>
            <a:endParaRPr sz="3000">
              <a:solidFill>
                <a:srgbClr val="000000"/>
              </a:solidFill>
              <a:highlight>
                <a:srgbClr val="48E1A1"/>
              </a:highlight>
            </a:endParaRPr>
          </a:p>
          <a:p>
            <a:pPr marL="0" lvl="0" indent="0" algn="r" rtl="0">
              <a:lnSpc>
                <a:spcPct val="100000"/>
              </a:lnSpc>
              <a:spcBef>
                <a:spcPts val="0"/>
              </a:spcBef>
              <a:spcAft>
                <a:spcPts val="0"/>
              </a:spcAft>
              <a:buSzPts val="4000"/>
              <a:buNone/>
            </a:pPr>
            <a:r>
              <a:rPr lang="de-DE" sz="3000" b="0">
                <a:solidFill>
                  <a:srgbClr val="000000"/>
                </a:solidFill>
                <a:highlight>
                  <a:srgbClr val="48E1A1"/>
                </a:highlight>
              </a:rPr>
              <a:t>(BMBF)</a:t>
            </a:r>
            <a:endParaRPr sz="3000" b="0">
              <a:solidFill>
                <a:srgbClr val="000000"/>
              </a:solidFill>
              <a:highlight>
                <a:srgbClr val="48E1A1"/>
              </a:highlight>
            </a:endParaRPr>
          </a:p>
        </p:txBody>
      </p:sp>
      <p:sp>
        <p:nvSpPr>
          <p:cNvPr id="878" name="Google Shape;878;g1e4cde02f0c_0_165"/>
          <p:cNvSpPr txBox="1">
            <a:spLocks noGrp="1"/>
          </p:cNvSpPr>
          <p:nvPr>
            <p:ph type="sldNum" idx="12"/>
          </p:nvPr>
        </p:nvSpPr>
        <p:spPr>
          <a:xfrm>
            <a:off x="1306200" y="4860050"/>
            <a:ext cx="6531600" cy="28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de-DE"/>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883" name="Google Shape;883;g1e4cde02f0c_0_173"/>
          <p:cNvPicPr preferRelativeResize="0"/>
          <p:nvPr/>
        </p:nvPicPr>
        <p:blipFill rotWithShape="1">
          <a:blip r:embed="rId3">
            <a:alphaModFix/>
          </a:blip>
          <a:srcRect b="7799"/>
          <a:stretch/>
        </p:blipFill>
        <p:spPr>
          <a:xfrm>
            <a:off x="0" y="-475500"/>
            <a:ext cx="9144003" cy="5618999"/>
          </a:xfrm>
          <a:prstGeom prst="rect">
            <a:avLst/>
          </a:prstGeom>
          <a:noFill/>
          <a:ln>
            <a:noFill/>
          </a:ln>
        </p:spPr>
      </p:pic>
      <p:sp>
        <p:nvSpPr>
          <p:cNvPr id="884" name="Google Shape;884;g1e4cde02f0c_0_173"/>
          <p:cNvSpPr txBox="1">
            <a:spLocks noGrp="1"/>
          </p:cNvSpPr>
          <p:nvPr>
            <p:ph type="ctrTitle"/>
          </p:nvPr>
        </p:nvSpPr>
        <p:spPr>
          <a:xfrm>
            <a:off x="376050" y="329450"/>
            <a:ext cx="4387200" cy="138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4000"/>
              <a:buNone/>
            </a:pPr>
            <a:r>
              <a:rPr lang="de-DE" sz="3000">
                <a:solidFill>
                  <a:schemeClr val="lt1"/>
                </a:solidFill>
                <a:highlight>
                  <a:schemeClr val="accent2"/>
                </a:highlight>
              </a:rPr>
              <a:t>Ich muss meine Grundsteuererklärung abgeben.</a:t>
            </a:r>
            <a:endParaRPr sz="3000">
              <a:solidFill>
                <a:schemeClr val="lt1"/>
              </a:solidFill>
              <a:highlight>
                <a:schemeClr val="accent2"/>
              </a:highlight>
            </a:endParaRPr>
          </a:p>
        </p:txBody>
      </p:sp>
      <p:sp>
        <p:nvSpPr>
          <p:cNvPr id="885" name="Google Shape;885;g1e4cde02f0c_0_173"/>
          <p:cNvSpPr txBox="1">
            <a:spLocks noGrp="1"/>
          </p:cNvSpPr>
          <p:nvPr>
            <p:ph type="ctrTitle"/>
          </p:nvPr>
        </p:nvSpPr>
        <p:spPr>
          <a:xfrm>
            <a:off x="4368250" y="3024975"/>
            <a:ext cx="4546500" cy="1847100"/>
          </a:xfrm>
          <a:prstGeom prst="rect">
            <a:avLst/>
          </a:prstGeom>
          <a:noFill/>
          <a:ln>
            <a:noFill/>
          </a:ln>
        </p:spPr>
        <p:txBody>
          <a:bodyPr spcFirstLastPara="1" wrap="square" lIns="0" tIns="0" rIns="0" bIns="0" anchor="b" anchorCtr="0">
            <a:spAutoFit/>
          </a:bodyPr>
          <a:lstStyle/>
          <a:p>
            <a:pPr marL="0" lvl="0" indent="0" algn="r" rtl="0">
              <a:lnSpc>
                <a:spcPct val="100000"/>
              </a:lnSpc>
              <a:spcBef>
                <a:spcPts val="0"/>
              </a:spcBef>
              <a:spcAft>
                <a:spcPts val="0"/>
              </a:spcAft>
              <a:buSzPts val="4000"/>
              <a:buNone/>
            </a:pPr>
            <a:r>
              <a:rPr lang="de-DE" sz="3000">
                <a:solidFill>
                  <a:srgbClr val="000000"/>
                </a:solidFill>
                <a:highlight>
                  <a:srgbClr val="48E1A1"/>
                </a:highlight>
              </a:rPr>
              <a:t>Gesetz zur Reform des Grundsteuer- und Bewertungsrechts </a:t>
            </a:r>
            <a:r>
              <a:rPr lang="de-DE" sz="3000" b="0">
                <a:solidFill>
                  <a:srgbClr val="000000"/>
                </a:solidFill>
                <a:highlight>
                  <a:srgbClr val="48E1A1"/>
                </a:highlight>
              </a:rPr>
              <a:t>(BMF)</a:t>
            </a:r>
            <a:endParaRPr sz="3000" b="0">
              <a:solidFill>
                <a:srgbClr val="000000"/>
              </a:solidFill>
              <a:highlight>
                <a:srgbClr val="48E1A1"/>
              </a:highlight>
            </a:endParaRPr>
          </a:p>
        </p:txBody>
      </p:sp>
      <p:sp>
        <p:nvSpPr>
          <p:cNvPr id="886" name="Google Shape;886;g1e4cde02f0c_0_173"/>
          <p:cNvSpPr txBox="1">
            <a:spLocks noGrp="1"/>
          </p:cNvSpPr>
          <p:nvPr>
            <p:ph type="sldNum" idx="12"/>
          </p:nvPr>
        </p:nvSpPr>
        <p:spPr>
          <a:xfrm>
            <a:off x="1306200" y="4860050"/>
            <a:ext cx="6531600" cy="28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de-DE"/>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255e97366d2_0_33"/>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wirkungsorientierte</a:t>
            </a:r>
            <a:r>
              <a:rPr lang="de-DE" sz="2800" b="1">
                <a:solidFill>
                  <a:schemeClr val="dk1"/>
                </a:solidFill>
              </a:rPr>
              <a:t> Umsetzung</a:t>
            </a:r>
            <a:r>
              <a:rPr lang="de-DE" sz="2800" b="1" i="0" u="none" strike="noStrike" cap="none">
                <a:solidFill>
                  <a:schemeClr val="dk1"/>
                </a:solidFill>
                <a:latin typeface="Arial"/>
                <a:ea typeface="Arial"/>
                <a:cs typeface="Arial"/>
                <a:sym typeface="Arial"/>
              </a:rPr>
              <a:t>, unter Ausschöpfung der digitalen Möglichkeiten zum Nutzen aller Beteiligten ermöglichen.‹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255e97366d2_0_38"/>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a:t>
            </a:r>
            <a:r>
              <a:rPr lang="de-DE" sz="2800" b="1" i="0" u="none" strike="noStrike" cap="none">
                <a:solidFill>
                  <a:schemeClr val="lt1"/>
                </a:solidFill>
                <a:highlight>
                  <a:schemeClr val="dk1"/>
                </a:highlight>
                <a:latin typeface="Arial"/>
                <a:ea typeface="Arial"/>
                <a:cs typeface="Arial"/>
                <a:sym typeface="Arial"/>
              </a:rPr>
              <a:t>wirkungsorientierte </a:t>
            </a:r>
            <a:r>
              <a:rPr lang="de-DE" sz="2800" b="1">
                <a:solidFill>
                  <a:schemeClr val="lt1"/>
                </a:solidFill>
                <a:highlight>
                  <a:schemeClr val="dk1"/>
                </a:highlight>
              </a:rPr>
              <a:t>Umsetzung</a:t>
            </a:r>
            <a:r>
              <a:rPr lang="de-DE" sz="2800" b="1" i="0" u="none" strike="noStrike" cap="none">
                <a:solidFill>
                  <a:schemeClr val="dk1"/>
                </a:solidFill>
                <a:latin typeface="Arial"/>
                <a:ea typeface="Arial"/>
                <a:cs typeface="Arial"/>
                <a:sym typeface="Arial"/>
              </a:rPr>
              <a:t>, unter Ausschöpfung der digitalen Möglichkeiten zum Nutzen aller Beteiligten ermöglichen.‹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255e97366d2_0_43"/>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wirkungsorientierte </a:t>
            </a:r>
            <a:r>
              <a:rPr lang="de-DE" sz="2800" b="1">
                <a:solidFill>
                  <a:schemeClr val="dk1"/>
                </a:solidFill>
              </a:rPr>
              <a:t>Umsetzung</a:t>
            </a:r>
            <a:r>
              <a:rPr lang="de-DE" sz="2800" b="1" i="0" u="none" strike="noStrike" cap="none">
                <a:solidFill>
                  <a:schemeClr val="dk1"/>
                </a:solidFill>
                <a:latin typeface="Arial"/>
                <a:ea typeface="Arial"/>
                <a:cs typeface="Arial"/>
                <a:sym typeface="Arial"/>
              </a:rPr>
              <a:t>, unter Ausschöpfung der </a:t>
            </a:r>
            <a:r>
              <a:rPr lang="de-DE" sz="2800" b="1" i="0" u="none" strike="noStrike" cap="none">
                <a:solidFill>
                  <a:schemeClr val="lt1"/>
                </a:solidFill>
                <a:highlight>
                  <a:schemeClr val="dk1"/>
                </a:highlight>
                <a:latin typeface="Arial"/>
                <a:ea typeface="Arial"/>
                <a:cs typeface="Arial"/>
                <a:sym typeface="Arial"/>
              </a:rPr>
              <a:t>digitalen Möglichkeiten</a:t>
            </a:r>
            <a:r>
              <a:rPr lang="de-DE" sz="2800" b="1" i="0" u="none" strike="noStrike" cap="none">
                <a:solidFill>
                  <a:schemeClr val="dk1"/>
                </a:solidFill>
                <a:latin typeface="Arial"/>
                <a:ea typeface="Arial"/>
                <a:cs typeface="Arial"/>
                <a:sym typeface="Arial"/>
              </a:rPr>
              <a:t> zum Nutzen aller Beteiligten ermöglichen.‹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g255e97366d2_0_48"/>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wirkungsorientiert</a:t>
            </a:r>
            <a:r>
              <a:rPr lang="de-DE" sz="2800" b="1">
                <a:solidFill>
                  <a:schemeClr val="dk1"/>
                </a:solidFill>
              </a:rPr>
              <a:t>e</a:t>
            </a:r>
            <a:r>
              <a:rPr lang="de-DE" sz="2800" b="1" i="0" u="none" strike="noStrike" cap="none">
                <a:solidFill>
                  <a:schemeClr val="dk1"/>
                </a:solidFill>
                <a:latin typeface="Arial"/>
                <a:ea typeface="Arial"/>
                <a:cs typeface="Arial"/>
                <a:sym typeface="Arial"/>
              </a:rPr>
              <a:t> </a:t>
            </a:r>
            <a:r>
              <a:rPr lang="de-DE" sz="2800" b="1">
                <a:solidFill>
                  <a:schemeClr val="dk1"/>
                </a:solidFill>
              </a:rPr>
              <a:t>Umsetzung</a:t>
            </a:r>
            <a:r>
              <a:rPr lang="de-DE" sz="2800" b="1" i="0" u="none" strike="noStrike" cap="none">
                <a:solidFill>
                  <a:schemeClr val="dk1"/>
                </a:solidFill>
                <a:latin typeface="Arial"/>
                <a:ea typeface="Arial"/>
                <a:cs typeface="Arial"/>
                <a:sym typeface="Arial"/>
              </a:rPr>
              <a:t>, unter Ausschöpfung der digitalen Möglichkeiten zum </a:t>
            </a:r>
            <a:r>
              <a:rPr lang="de-DE" sz="2800" b="1" i="0" u="none" strike="noStrike" cap="none">
                <a:solidFill>
                  <a:srgbClr val="FFFFFF"/>
                </a:solidFill>
                <a:highlight>
                  <a:schemeClr val="dk1"/>
                </a:highlight>
                <a:latin typeface="Arial"/>
                <a:ea typeface="Arial"/>
                <a:cs typeface="Arial"/>
                <a:sym typeface="Arial"/>
              </a:rPr>
              <a:t>Nutzen aller Beteiligten</a:t>
            </a:r>
            <a:r>
              <a:rPr lang="de-DE" sz="2800" b="1" i="0" u="none" strike="noStrike" cap="none">
                <a:solidFill>
                  <a:schemeClr val="dk1"/>
                </a:solidFill>
                <a:latin typeface="Arial"/>
                <a:ea typeface="Arial"/>
                <a:cs typeface="Arial"/>
                <a:sym typeface="Arial"/>
              </a:rPr>
              <a:t> ermöglichen.‹</a:t>
            </a:r>
            <a:endParaRPr sz="1400" b="0" i="0" u="none" strike="noStrike" cap="none">
              <a:solidFill>
                <a:srgbClr val="000000"/>
              </a:solidFill>
              <a:latin typeface="Arial"/>
              <a:ea typeface="Arial"/>
              <a:cs typeface="Arial"/>
              <a:sym typeface="Arial"/>
            </a:endParaRPr>
          </a:p>
        </p:txBody>
      </p:sp>
      <p:sp>
        <p:nvSpPr>
          <p:cNvPr id="911" name="Google Shape;911;g255e97366d2_0_48"/>
          <p:cNvSpPr txBox="1"/>
          <p:nvPr/>
        </p:nvSpPr>
        <p:spPr>
          <a:xfrm>
            <a:off x="253400" y="4544025"/>
            <a:ext cx="86373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4B76"/>
                </a:solidFill>
                <a:latin typeface="Arial"/>
                <a:ea typeface="Arial"/>
                <a:cs typeface="Arial"/>
                <a:sym typeface="Arial"/>
              </a:rPr>
              <a:t>Bürgerinnen und Bürger, Einwohnende, die Verwaltung, Unternehmen und weitere Organisationen wie z.B. Vereine</a:t>
            </a:r>
            <a:endParaRPr sz="1200" b="0" i="0" u="none" strike="noStrike" cap="none">
              <a:solidFill>
                <a:srgbClr val="004B76"/>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g216b6e3f9b0_0_263"/>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3</a:t>
            </a:r>
            <a:endParaRPr sz="1400" b="0" i="0" u="none" strike="noStrike" cap="none">
              <a:solidFill>
                <a:schemeClr val="lt1"/>
              </a:solidFill>
              <a:latin typeface="Arial"/>
              <a:ea typeface="Arial"/>
              <a:cs typeface="Arial"/>
              <a:sym typeface="Arial"/>
            </a:endParaRPr>
          </a:p>
        </p:txBody>
      </p:sp>
      <p:sp>
        <p:nvSpPr>
          <p:cNvPr id="918" name="Google Shape;918;g216b6e3f9b0_0_263"/>
          <p:cNvSpPr txBox="1"/>
          <p:nvPr/>
        </p:nvSpPr>
        <p:spPr>
          <a:xfrm>
            <a:off x="644457" y="1530108"/>
            <a:ext cx="8523000" cy="6867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Überblick Digitalcheck</a:t>
            </a:r>
            <a:endParaRPr sz="4000" b="1"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g1958eea5a87_0_472"/>
          <p:cNvSpPr/>
          <p:nvPr/>
        </p:nvSpPr>
        <p:spPr>
          <a:xfrm>
            <a:off x="0" y="1383925"/>
            <a:ext cx="9144000" cy="3778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924" name="Google Shape;924;g1958eea5a87_0_472"/>
          <p:cNvPicPr preferRelativeResize="0"/>
          <p:nvPr/>
        </p:nvPicPr>
        <p:blipFill rotWithShape="1">
          <a:blip r:embed="rId3">
            <a:alphaModFix/>
          </a:blip>
          <a:srcRect/>
          <a:stretch/>
        </p:blipFill>
        <p:spPr>
          <a:xfrm rot="330283">
            <a:off x="1661138" y="3894914"/>
            <a:ext cx="1182872" cy="1668071"/>
          </a:xfrm>
          <a:prstGeom prst="rect">
            <a:avLst/>
          </a:prstGeom>
          <a:noFill/>
          <a:ln>
            <a:noFill/>
          </a:ln>
          <a:effectLst>
            <a:outerShdw blurRad="50800" dist="38100" dir="2700000" algn="tl" rotWithShape="0">
              <a:srgbClr val="000000">
                <a:alpha val="40000"/>
              </a:srgbClr>
            </a:outerShdw>
          </a:effectLst>
        </p:spPr>
      </p:pic>
      <p:sp>
        <p:nvSpPr>
          <p:cNvPr id="925" name="Google Shape;925;g1958eea5a87_0_472"/>
          <p:cNvSpPr txBox="1"/>
          <p:nvPr/>
        </p:nvSpPr>
        <p:spPr>
          <a:xfrm>
            <a:off x="294925" y="1652750"/>
            <a:ext cx="2556900" cy="2247300"/>
          </a:xfrm>
          <a:prstGeom prst="rect">
            <a:avLst/>
          </a:prstGeom>
          <a:noFill/>
          <a:ln>
            <a:noFill/>
          </a:ln>
        </p:spPr>
        <p:txBody>
          <a:bodyPr spcFirstLastPara="1" wrap="square" lIns="53975" tIns="45700" rIns="2697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600" b="1" i="0" u="none" strike="noStrike" cap="none">
                <a:solidFill>
                  <a:schemeClr val="lt1"/>
                </a:solidFill>
                <a:latin typeface="Arial"/>
                <a:ea typeface="Arial"/>
                <a:cs typeface="Arial"/>
                <a:sym typeface="Arial"/>
              </a:rPr>
              <a:t>Koalitionsvertrag 2021–2025</a:t>
            </a:r>
            <a:endParaRPr sz="16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zwischen SPD, Bündnis 90/Die Grünen und FDP</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1200" b="1" i="0" u="none" strike="noStrike" cap="none">
                <a:solidFill>
                  <a:schemeClr val="lt1"/>
                </a:solidFill>
                <a:latin typeface="Arial"/>
                <a:ea typeface="Arial"/>
                <a:cs typeface="Arial"/>
                <a:sym typeface="Arial"/>
              </a:rPr>
              <a:t>Lebendige Demokratie</a:t>
            </a:r>
            <a:br>
              <a:rPr lang="de-DE" sz="1200" b="0" i="0" u="none" strike="noStrike" cap="none">
                <a:solidFill>
                  <a:schemeClr val="lt1"/>
                </a:solidFill>
                <a:latin typeface="Arial"/>
                <a:ea typeface="Arial"/>
                <a:cs typeface="Arial"/>
                <a:sym typeface="Arial"/>
              </a:rPr>
            </a:br>
            <a:r>
              <a:rPr lang="de-DE" sz="1200" b="0" i="0" u="none" strike="noStrike" cap="none">
                <a:solidFill>
                  <a:schemeClr val="lt1"/>
                </a:solidFill>
                <a:latin typeface="Arial"/>
                <a:ea typeface="Arial"/>
                <a:cs typeface="Arial"/>
                <a:sym typeface="Arial"/>
              </a:rPr>
              <a:t>„Im Vorfeld des Gesetzgebungsverfahrens soll die Möglichkeit der digitalen Ausführung geprüft werden (</a:t>
            </a:r>
            <a:r>
              <a:rPr lang="de-DE" sz="1200" b="1" i="0" u="none" strike="noStrike" cap="none">
                <a:solidFill>
                  <a:schemeClr val="lt1"/>
                </a:solidFill>
                <a:latin typeface="Arial"/>
                <a:ea typeface="Arial"/>
                <a:cs typeface="Arial"/>
                <a:sym typeface="Arial"/>
              </a:rPr>
              <a:t>Digitalcheck</a:t>
            </a:r>
            <a:r>
              <a:rPr lang="de-DE" sz="1200" b="0" i="0" u="none" strike="noStrike" cap="none">
                <a:solidFill>
                  <a:schemeClr val="lt1"/>
                </a:solidFill>
                <a:latin typeface="Arial"/>
                <a:ea typeface="Arial"/>
                <a:cs typeface="Arial"/>
                <a:sym typeface="Arial"/>
              </a:rPr>
              <a:t>).“</a:t>
            </a:r>
            <a:endParaRPr sz="1200" b="0" i="0" u="none" strike="noStrike" cap="none">
              <a:solidFill>
                <a:schemeClr val="lt1"/>
              </a:solidFill>
              <a:latin typeface="Arial"/>
              <a:ea typeface="Arial"/>
              <a:cs typeface="Arial"/>
              <a:sym typeface="Arial"/>
            </a:endParaRPr>
          </a:p>
        </p:txBody>
      </p:sp>
      <p:cxnSp>
        <p:nvCxnSpPr>
          <p:cNvPr id="926" name="Google Shape;926;g1958eea5a87_0_472"/>
          <p:cNvCxnSpPr/>
          <p:nvPr/>
        </p:nvCxnSpPr>
        <p:spPr>
          <a:xfrm>
            <a:off x="3072688" y="1383924"/>
            <a:ext cx="0" cy="3750000"/>
          </a:xfrm>
          <a:prstGeom prst="straightConnector1">
            <a:avLst/>
          </a:prstGeom>
          <a:noFill/>
          <a:ln w="19050" cap="flat" cmpd="sng">
            <a:solidFill>
              <a:schemeClr val="lt1"/>
            </a:solidFill>
            <a:prstDash val="solid"/>
            <a:round/>
            <a:headEnd type="none" w="sm" len="sm"/>
            <a:tailEnd type="none" w="sm" len="sm"/>
          </a:ln>
        </p:spPr>
      </p:cxnSp>
      <p:cxnSp>
        <p:nvCxnSpPr>
          <p:cNvPr id="927" name="Google Shape;927;g1958eea5a87_0_472"/>
          <p:cNvCxnSpPr/>
          <p:nvPr/>
        </p:nvCxnSpPr>
        <p:spPr>
          <a:xfrm>
            <a:off x="6071313" y="1383924"/>
            <a:ext cx="0" cy="3778500"/>
          </a:xfrm>
          <a:prstGeom prst="straightConnector1">
            <a:avLst/>
          </a:prstGeom>
          <a:noFill/>
          <a:ln w="19050" cap="flat" cmpd="sng">
            <a:solidFill>
              <a:schemeClr val="lt1"/>
            </a:solidFill>
            <a:prstDash val="solid"/>
            <a:round/>
            <a:headEnd type="none" w="sm" len="sm"/>
            <a:tailEnd type="none" w="sm" len="sm"/>
          </a:ln>
        </p:spPr>
      </p:cxnSp>
      <p:sp>
        <p:nvSpPr>
          <p:cNvPr id="928" name="Google Shape;928;g1958eea5a87_0_472"/>
          <p:cNvSpPr txBox="1"/>
          <p:nvPr/>
        </p:nvSpPr>
        <p:spPr>
          <a:xfrm>
            <a:off x="88701" y="4799371"/>
            <a:ext cx="11778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de-DE" sz="900" b="0" i="0" u="none" strike="noStrike" cap="none">
                <a:solidFill>
                  <a:schemeClr val="lt1"/>
                </a:solidFill>
                <a:latin typeface="Arial"/>
                <a:ea typeface="Arial"/>
                <a:cs typeface="Arial"/>
                <a:sym typeface="Arial"/>
              </a:rPr>
              <a:t>(Seite 9, 2. Absatz)</a:t>
            </a:r>
            <a:endParaRPr sz="900" b="0" i="0" u="none" strike="noStrike" cap="none">
              <a:solidFill>
                <a:srgbClr val="000000"/>
              </a:solidFill>
              <a:latin typeface="Arial"/>
              <a:ea typeface="Arial"/>
              <a:cs typeface="Arial"/>
              <a:sym typeface="Arial"/>
            </a:endParaRPr>
          </a:p>
        </p:txBody>
      </p:sp>
      <p:sp>
        <p:nvSpPr>
          <p:cNvPr id="929" name="Google Shape;929;g1958eea5a87_0_472"/>
          <p:cNvSpPr txBox="1">
            <a:spLocks noGrp="1"/>
          </p:cNvSpPr>
          <p:nvPr>
            <p:ph type="body" idx="1"/>
          </p:nvPr>
        </p:nvSpPr>
        <p:spPr>
          <a:xfrm>
            <a:off x="621753" y="705651"/>
            <a:ext cx="7801200" cy="5517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b="1"/>
              <a:t>Der Digitalcheck – Politischer Auftrag</a:t>
            </a:r>
            <a:endParaRPr b="1"/>
          </a:p>
        </p:txBody>
      </p:sp>
      <p:sp>
        <p:nvSpPr>
          <p:cNvPr id="930" name="Google Shape;930;g1958eea5a87_0_472"/>
          <p:cNvSpPr txBox="1"/>
          <p:nvPr/>
        </p:nvSpPr>
        <p:spPr>
          <a:xfrm>
            <a:off x="3293550" y="1652750"/>
            <a:ext cx="2556900" cy="2524200"/>
          </a:xfrm>
          <a:prstGeom prst="rect">
            <a:avLst/>
          </a:prstGeom>
          <a:noFill/>
          <a:ln>
            <a:noFill/>
          </a:ln>
        </p:spPr>
        <p:txBody>
          <a:bodyPr spcFirstLastPara="1" wrap="square" lIns="53975" tIns="45700" rIns="26975" bIns="45700" anchor="t" anchorCtr="0">
            <a:spAutoFit/>
          </a:bodyPr>
          <a:lstStyle/>
          <a:p>
            <a:pPr marL="0" marR="0" lvl="0" indent="0" algn="l" rtl="0">
              <a:lnSpc>
                <a:spcPct val="100000"/>
              </a:lnSpc>
              <a:spcBef>
                <a:spcPts val="1200"/>
              </a:spcBef>
              <a:spcAft>
                <a:spcPts val="0"/>
              </a:spcAft>
              <a:buClr>
                <a:schemeClr val="accent5"/>
              </a:buClr>
              <a:buSzPts val="1100"/>
              <a:buFont typeface="Arial"/>
              <a:buNone/>
            </a:pPr>
            <a:r>
              <a:rPr lang="de-DE" sz="1600" b="1" i="0" u="none" strike="noStrike" cap="none">
                <a:solidFill>
                  <a:schemeClr val="lt1"/>
                </a:solidFill>
                <a:latin typeface="Arial"/>
                <a:ea typeface="Arial"/>
                <a:cs typeface="Arial"/>
                <a:sym typeface="Arial"/>
              </a:rPr>
              <a:t>Eckpunkte zum Digitalcheck</a:t>
            </a:r>
            <a:endParaRPr sz="1600" b="1"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beschlossen in der 73. Sitzung August 2023.</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„Digital- und praxistaugliches Recht ist Grundlage für eine erfolgreiche Digitalisierung.</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Die Pflicht zur Durchführung des Digitalchecks liegt bei der Bundesregierung.“</a:t>
            </a:r>
            <a:endParaRPr sz="1200" b="1" i="0" u="none" strike="noStrike" cap="none">
              <a:solidFill>
                <a:schemeClr val="lt1"/>
              </a:solidFill>
              <a:latin typeface="Arial"/>
              <a:ea typeface="Arial"/>
              <a:cs typeface="Arial"/>
              <a:sym typeface="Arial"/>
            </a:endParaRPr>
          </a:p>
        </p:txBody>
      </p:sp>
      <p:sp>
        <p:nvSpPr>
          <p:cNvPr id="931" name="Google Shape;931;g1958eea5a87_0_472"/>
          <p:cNvSpPr txBox="1"/>
          <p:nvPr/>
        </p:nvSpPr>
        <p:spPr>
          <a:xfrm>
            <a:off x="6292200" y="1652750"/>
            <a:ext cx="2556900" cy="2924400"/>
          </a:xfrm>
          <a:prstGeom prst="rect">
            <a:avLst/>
          </a:prstGeom>
          <a:noFill/>
          <a:ln>
            <a:noFill/>
          </a:ln>
        </p:spPr>
        <p:txBody>
          <a:bodyPr spcFirstLastPara="1" wrap="square" lIns="53975" tIns="45700" rIns="26975" bIns="45700" anchor="t" anchorCtr="0">
            <a:spAutoFit/>
          </a:bodyPr>
          <a:lstStyle/>
          <a:p>
            <a:pPr marL="0" marR="0" lvl="0" indent="0" algn="l" rtl="0">
              <a:lnSpc>
                <a:spcPct val="100000"/>
              </a:lnSpc>
              <a:spcBef>
                <a:spcPts val="0"/>
              </a:spcBef>
              <a:spcAft>
                <a:spcPts val="0"/>
              </a:spcAft>
              <a:buClr>
                <a:schemeClr val="accent5"/>
              </a:buClr>
              <a:buSzPts val="1100"/>
              <a:buFont typeface="Arial"/>
              <a:buNone/>
            </a:pPr>
            <a:r>
              <a:rPr lang="de-DE" sz="1600" b="1" i="0" u="none" strike="noStrike" cap="none">
                <a:solidFill>
                  <a:schemeClr val="lt1"/>
                </a:solidFill>
                <a:latin typeface="Arial"/>
                <a:ea typeface="Arial"/>
                <a:cs typeface="Arial"/>
                <a:sym typeface="Arial"/>
              </a:rPr>
              <a:t>Erweiterung § 4 NKRG 2022</a:t>
            </a:r>
            <a:endParaRPr sz="1600" b="1"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Erweitertes Prüfmandat aller Regelungsvorhaben mit dem Blick auf Digitaltauglichkeit:</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120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 4 (3): „Die Prüfung des Nationalen Normenkontrollrates kann sich über die Prüfung nach § 1 Absatz 3 hinaus ebenso darauf erstrecken, inwieweit die Möglichkeiten der digitalen Ausführung neuer Regelungen geprüft wurden (Digitalcheck).“</a:t>
            </a:r>
            <a:endParaRPr sz="12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23a22f8df52_0_0"/>
          <p:cNvSpPr/>
          <p:nvPr/>
        </p:nvSpPr>
        <p:spPr>
          <a:xfrm>
            <a:off x="0" y="-55562"/>
            <a:ext cx="9144000" cy="3655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749" name="Google Shape;749;g23a22f8df52_0_0" descr="Logo Bundesministerium des Inneren und für Heimat"/>
          <p:cNvPicPr preferRelativeResize="0"/>
          <p:nvPr/>
        </p:nvPicPr>
        <p:blipFill rotWithShape="1">
          <a:blip r:embed="rId3">
            <a:alphaModFix/>
          </a:blip>
          <a:srcRect/>
          <a:stretch/>
        </p:blipFill>
        <p:spPr>
          <a:xfrm>
            <a:off x="245148" y="3875515"/>
            <a:ext cx="1681898" cy="1041175"/>
          </a:xfrm>
          <a:prstGeom prst="rect">
            <a:avLst/>
          </a:prstGeom>
          <a:noFill/>
          <a:ln>
            <a:noFill/>
          </a:ln>
        </p:spPr>
      </p:pic>
      <p:sp>
        <p:nvSpPr>
          <p:cNvPr id="750" name="Google Shape;750;g23a22f8df52_0_0"/>
          <p:cNvSpPr txBox="1"/>
          <p:nvPr/>
        </p:nvSpPr>
        <p:spPr>
          <a:xfrm>
            <a:off x="419225" y="399650"/>
            <a:ext cx="7627200" cy="1231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de-DE" sz="4000" b="1" i="0" u="none" strike="noStrike" cap="none">
                <a:solidFill>
                  <a:schemeClr val="lt1"/>
                </a:solidFill>
                <a:latin typeface="Arial"/>
                <a:ea typeface="Arial"/>
                <a:cs typeface="Arial"/>
                <a:sym typeface="Arial"/>
              </a:rPr>
              <a:t>Herzlich willkommen zum Digitalcheck Workshop!</a:t>
            </a:r>
            <a:endParaRPr sz="4000" b="1" i="0" u="none" strike="noStrike" cap="none">
              <a:solidFill>
                <a:schemeClr val="lt1"/>
              </a:solidFill>
              <a:latin typeface="Arial"/>
              <a:ea typeface="Arial"/>
              <a:cs typeface="Arial"/>
              <a:sym typeface="Arial"/>
            </a:endParaRPr>
          </a:p>
        </p:txBody>
      </p:sp>
      <p:sp>
        <p:nvSpPr>
          <p:cNvPr id="751" name="Google Shape;751;g23a22f8df52_0_0"/>
          <p:cNvSpPr/>
          <p:nvPr/>
        </p:nvSpPr>
        <p:spPr>
          <a:xfrm>
            <a:off x="2757732" y="2284800"/>
            <a:ext cx="3900600" cy="3900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2" name="Google Shape;752;g23a22f8df52_0_0"/>
          <p:cNvGrpSpPr/>
          <p:nvPr/>
        </p:nvGrpSpPr>
        <p:grpSpPr>
          <a:xfrm>
            <a:off x="3456008" y="3641844"/>
            <a:ext cx="2566348" cy="1636385"/>
            <a:chOff x="5706450" y="2842948"/>
            <a:chExt cx="4176319" cy="2662520"/>
          </a:xfrm>
        </p:grpSpPr>
        <p:sp>
          <p:nvSpPr>
            <p:cNvPr id="753" name="Google Shape;753;g23a22f8df52_0_0"/>
            <p:cNvSpPr/>
            <p:nvPr/>
          </p:nvSpPr>
          <p:spPr>
            <a:xfrm rot="-406074">
              <a:off x="5824031" y="3062451"/>
              <a:ext cx="3856675" cy="2223514"/>
            </a:xfrm>
            <a:prstGeom prst="roundRect">
              <a:avLst>
                <a:gd name="adj" fmla="val 5011"/>
              </a:avLst>
            </a:prstGeom>
            <a:solidFill>
              <a:schemeClr val="lt1"/>
            </a:solidFill>
            <a:ln>
              <a:noFill/>
            </a:ln>
            <a:effectLst>
              <a:outerShdw blurRad="200025" dist="47625" dir="5400000" algn="bl" rotWithShape="0">
                <a:srgbClr val="000000">
                  <a:alpha val="4705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23a22f8df52_0_0"/>
            <p:cNvSpPr txBox="1"/>
            <p:nvPr/>
          </p:nvSpPr>
          <p:spPr>
            <a:xfrm rot="-380299">
              <a:off x="5982253" y="3060575"/>
              <a:ext cx="3027204" cy="13271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de-DE" sz="4100" b="1" i="0" u="none" strike="noStrike" cap="none">
                  <a:solidFill>
                    <a:schemeClr val="dk1"/>
                  </a:solidFill>
                  <a:latin typeface="Caveat"/>
                  <a:ea typeface="Caveat"/>
                  <a:cs typeface="Caveat"/>
                  <a:sym typeface="Caveat"/>
                </a:rPr>
                <a:t>Vorname</a:t>
              </a:r>
              <a:endParaRPr sz="4100" b="1" i="0" u="none" strike="noStrike" cap="none">
                <a:solidFill>
                  <a:schemeClr val="dk1"/>
                </a:solidFill>
                <a:latin typeface="Caveat"/>
                <a:ea typeface="Caveat"/>
                <a:cs typeface="Caveat"/>
                <a:sym typeface="Caveat"/>
              </a:endParaRPr>
            </a:p>
          </p:txBody>
        </p:sp>
        <p:sp>
          <p:nvSpPr>
            <p:cNvPr id="755" name="Google Shape;755;g23a22f8df52_0_0"/>
            <p:cNvSpPr txBox="1"/>
            <p:nvPr/>
          </p:nvSpPr>
          <p:spPr>
            <a:xfrm rot="-380286">
              <a:off x="6199128" y="3968843"/>
              <a:ext cx="3630591" cy="116211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de-DE" sz="1600" b="0" i="0" u="none" strike="noStrike" cap="none">
                  <a:solidFill>
                    <a:srgbClr val="000000"/>
                  </a:solidFill>
                  <a:latin typeface="Caveat"/>
                  <a:ea typeface="Caveat"/>
                  <a:cs typeface="Caveat"/>
                  <a:sym typeface="Caveat"/>
                </a:rPr>
                <a:t># 1 Wort zu mir zB Hobby</a:t>
              </a:r>
              <a:br>
                <a:rPr lang="de-DE" sz="1600" b="0" i="0" u="none" strike="noStrike" cap="none">
                  <a:solidFill>
                    <a:srgbClr val="000000"/>
                  </a:solidFill>
                  <a:latin typeface="Caveat"/>
                  <a:ea typeface="Caveat"/>
                  <a:cs typeface="Caveat"/>
                  <a:sym typeface="Caveat"/>
                </a:rPr>
              </a:br>
              <a:r>
                <a:rPr lang="de-DE" sz="1600" b="0" i="0" u="none" strike="noStrike" cap="none">
                  <a:solidFill>
                    <a:srgbClr val="000000"/>
                  </a:solidFill>
                  <a:latin typeface="Caveat"/>
                  <a:ea typeface="Caveat"/>
                  <a:cs typeface="Caveat"/>
                  <a:sym typeface="Caveat"/>
                </a:rPr>
                <a:t># 1 Wort zu mir zB Haus</a:t>
              </a:r>
              <a:endParaRPr sz="1600" b="0" i="0" u="none" strike="noStrike" cap="none">
                <a:solidFill>
                  <a:srgbClr val="000000"/>
                </a:solidFill>
                <a:latin typeface="Caveat"/>
                <a:ea typeface="Caveat"/>
                <a:cs typeface="Caveat"/>
                <a:sym typeface="Caveat"/>
              </a:endParaRPr>
            </a:p>
          </p:txBody>
        </p:sp>
      </p:grpSp>
      <p:sp>
        <p:nvSpPr>
          <p:cNvPr id="756" name="Google Shape;756;g23a22f8df52_0_0"/>
          <p:cNvSpPr txBox="1"/>
          <p:nvPr/>
        </p:nvSpPr>
        <p:spPr>
          <a:xfrm>
            <a:off x="3486232" y="2672075"/>
            <a:ext cx="2590500" cy="809700"/>
          </a:xfrm>
          <a:prstGeom prst="rect">
            <a:avLst/>
          </a:prstGeom>
          <a:noFill/>
          <a:ln>
            <a:noFill/>
          </a:ln>
        </p:spPr>
        <p:txBody>
          <a:bodyPr spcFirstLastPara="1" wrap="square" lIns="67500" tIns="35100" rIns="67500" bIns="351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de-DE" sz="2400" b="1" i="0" u="none" strike="noStrike" cap="none">
                <a:solidFill>
                  <a:schemeClr val="accent5"/>
                </a:solidFill>
                <a:latin typeface="Arial"/>
                <a:ea typeface="Arial"/>
                <a:cs typeface="Arial"/>
                <a:sym typeface="Arial"/>
              </a:rPr>
              <a:t>1. Nimm dir ein Namensschild:</a:t>
            </a:r>
            <a:endParaRPr sz="2400" b="1" i="0" u="none" strike="noStrike" cap="none">
              <a:solidFill>
                <a:schemeClr val="accent5"/>
              </a:solidFill>
              <a:latin typeface="Arial"/>
              <a:ea typeface="Arial"/>
              <a:cs typeface="Arial"/>
              <a:sym typeface="Arial"/>
            </a:endParaRPr>
          </a:p>
        </p:txBody>
      </p:sp>
      <p:sp>
        <p:nvSpPr>
          <p:cNvPr id="757" name="Google Shape;757;g23a22f8df52_0_0"/>
          <p:cNvSpPr/>
          <p:nvPr/>
        </p:nvSpPr>
        <p:spPr>
          <a:xfrm>
            <a:off x="6658327" y="1276500"/>
            <a:ext cx="2590500" cy="25905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23a22f8df52_0_0"/>
          <p:cNvSpPr txBox="1"/>
          <p:nvPr/>
        </p:nvSpPr>
        <p:spPr>
          <a:xfrm>
            <a:off x="6658332" y="1797450"/>
            <a:ext cx="2590500" cy="1548600"/>
          </a:xfrm>
          <a:prstGeom prst="rect">
            <a:avLst/>
          </a:prstGeom>
          <a:noFill/>
          <a:ln>
            <a:noFill/>
          </a:ln>
        </p:spPr>
        <p:txBody>
          <a:bodyPr spcFirstLastPara="1" wrap="square" lIns="67500" tIns="35100" rIns="67500" bIns="351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de-DE" sz="2400" b="1" i="0" u="none" strike="noStrike" cap="none" dirty="0">
                <a:solidFill>
                  <a:schemeClr val="accent5"/>
                </a:solidFill>
                <a:latin typeface="Arial"/>
                <a:ea typeface="Arial"/>
                <a:cs typeface="Arial"/>
                <a:sym typeface="Arial"/>
              </a:rPr>
              <a:t>2. Komm mit Anderen darüber ins Gespräch</a:t>
            </a:r>
            <a:endParaRPr sz="2400" b="1" i="0" u="none" strike="noStrike" cap="none" dirty="0">
              <a:solidFill>
                <a:schemeClr val="accent5"/>
              </a:solidFill>
              <a:latin typeface="Arial"/>
              <a:ea typeface="Arial"/>
              <a:cs typeface="Arial"/>
              <a:sym typeface="Arial"/>
            </a:endParaRPr>
          </a:p>
        </p:txBody>
      </p:sp>
      <p:cxnSp>
        <p:nvCxnSpPr>
          <p:cNvPr id="759" name="Google Shape;759;g23a22f8df52_0_0"/>
          <p:cNvCxnSpPr>
            <a:stCxn id="751" idx="6"/>
            <a:endCxn id="757" idx="4"/>
          </p:cNvCxnSpPr>
          <p:nvPr/>
        </p:nvCxnSpPr>
        <p:spPr>
          <a:xfrm rot="10800000" flipH="1">
            <a:off x="6658332" y="3867000"/>
            <a:ext cx="1295100" cy="368100"/>
          </a:xfrm>
          <a:prstGeom prst="curvedConnector2">
            <a:avLst/>
          </a:prstGeom>
          <a:noFill/>
          <a:ln w="28575" cap="flat" cmpd="sng">
            <a:solidFill>
              <a:schemeClr val="dk2"/>
            </a:solidFill>
            <a:prstDash val="solid"/>
            <a:round/>
            <a:headEnd type="none" w="sm" len="sm"/>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6"/>
          <p:cNvSpPr/>
          <p:nvPr/>
        </p:nvSpPr>
        <p:spPr>
          <a:xfrm rot="239857">
            <a:off x="6435406" y="2794405"/>
            <a:ext cx="1308183" cy="1428477"/>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7" name="Google Shape;937;p16"/>
          <p:cNvSpPr/>
          <p:nvPr/>
        </p:nvSpPr>
        <p:spPr>
          <a:xfrm rot="1019577">
            <a:off x="4445349" y="2748456"/>
            <a:ext cx="644645" cy="1575406"/>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8" name="Google Shape;938;p16"/>
          <p:cNvSpPr/>
          <p:nvPr/>
        </p:nvSpPr>
        <p:spPr>
          <a:xfrm rot="1498736">
            <a:off x="1400669" y="2351915"/>
            <a:ext cx="382917" cy="2725219"/>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9" name="Google Shape;939;p16"/>
          <p:cNvSpPr/>
          <p:nvPr/>
        </p:nvSpPr>
        <p:spPr>
          <a:xfrm>
            <a:off x="809625" y="4788813"/>
            <a:ext cx="3135600" cy="393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0" name="Google Shape;940;p16"/>
          <p:cNvSpPr/>
          <p:nvPr/>
        </p:nvSpPr>
        <p:spPr>
          <a:xfrm>
            <a:off x="4204582" y="4174567"/>
            <a:ext cx="3950100" cy="306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1" name="Google Shape;941;p16"/>
          <p:cNvSpPr/>
          <p:nvPr/>
        </p:nvSpPr>
        <p:spPr>
          <a:xfrm>
            <a:off x="874931" y="2498296"/>
            <a:ext cx="2544900" cy="2281800"/>
          </a:xfrm>
          <a:prstGeom prst="triangle">
            <a:avLst>
              <a:gd name="adj" fmla="val 50000"/>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2" name="Google Shape;942;p16"/>
          <p:cNvSpPr/>
          <p:nvPr/>
        </p:nvSpPr>
        <p:spPr>
          <a:xfrm>
            <a:off x="4228360" y="2799422"/>
            <a:ext cx="1528500" cy="1369500"/>
          </a:xfrm>
          <a:prstGeom prst="triangle">
            <a:avLst>
              <a:gd name="adj" fmla="val 50000"/>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3" name="Google Shape;943;p16"/>
          <p:cNvSpPr/>
          <p:nvPr/>
        </p:nvSpPr>
        <p:spPr>
          <a:xfrm>
            <a:off x="6386604" y="2799422"/>
            <a:ext cx="1528500" cy="1369500"/>
          </a:xfrm>
          <a:prstGeom prst="triangle">
            <a:avLst>
              <a:gd name="adj" fmla="val 50000"/>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4" name="Google Shape;944;p16" descr="Back with solid fill"/>
          <p:cNvPicPr preferRelativeResize="0"/>
          <p:nvPr/>
        </p:nvPicPr>
        <p:blipFill rotWithShape="1">
          <a:blip r:embed="rId3">
            <a:alphaModFix/>
          </a:blip>
          <a:srcRect/>
          <a:stretch/>
        </p:blipFill>
        <p:spPr>
          <a:xfrm rot="1199998">
            <a:off x="5670182" y="2872144"/>
            <a:ext cx="845419" cy="851794"/>
          </a:xfrm>
          <a:prstGeom prst="rect">
            <a:avLst/>
          </a:prstGeom>
          <a:noFill/>
          <a:ln>
            <a:noFill/>
          </a:ln>
        </p:spPr>
      </p:pic>
      <p:pic>
        <p:nvPicPr>
          <p:cNvPr id="945" name="Google Shape;945;p16" descr="Back with solid fill"/>
          <p:cNvPicPr preferRelativeResize="0"/>
          <p:nvPr/>
        </p:nvPicPr>
        <p:blipFill rotWithShape="1">
          <a:blip r:embed="rId3">
            <a:alphaModFix/>
          </a:blip>
          <a:srcRect/>
          <a:stretch/>
        </p:blipFill>
        <p:spPr>
          <a:xfrm rot="1199998">
            <a:off x="3362778" y="2872144"/>
            <a:ext cx="845419" cy="851794"/>
          </a:xfrm>
          <a:prstGeom prst="rect">
            <a:avLst/>
          </a:prstGeom>
          <a:noFill/>
          <a:ln>
            <a:noFill/>
          </a:ln>
        </p:spPr>
      </p:pic>
      <p:sp>
        <p:nvSpPr>
          <p:cNvPr id="946" name="Google Shape;946;p16"/>
          <p:cNvSpPr txBox="1">
            <a:spLocks noGrp="1"/>
          </p:cNvSpPr>
          <p:nvPr>
            <p:ph type="body" idx="1"/>
          </p:nvPr>
        </p:nvSpPr>
        <p:spPr>
          <a:xfrm>
            <a:off x="621750" y="705650"/>
            <a:ext cx="8352900" cy="12165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27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Weiterentwicklung des Digitalcheck und der Unterstützungsangebote auf Basis eurer Erfahrungen in der Praxis</a:t>
            </a:r>
            <a:endParaRPr sz="27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2195f4ea3fc_0_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de-DE"/>
              <a:t>21</a:t>
            </a:fld>
            <a:endParaRPr/>
          </a:p>
        </p:txBody>
      </p:sp>
      <p:pic>
        <p:nvPicPr>
          <p:cNvPr id="952" name="Google Shape;952;g2195f4ea3fc_0_0"/>
          <p:cNvPicPr preferRelativeResize="0"/>
          <p:nvPr/>
        </p:nvPicPr>
        <p:blipFill rotWithShape="1">
          <a:blip r:embed="rId3">
            <a:alphaModFix/>
          </a:blip>
          <a:srcRect t="14857"/>
          <a:stretch/>
        </p:blipFill>
        <p:spPr>
          <a:xfrm>
            <a:off x="0" y="0"/>
            <a:ext cx="9144003" cy="5189225"/>
          </a:xfrm>
          <a:prstGeom prst="rect">
            <a:avLst/>
          </a:prstGeom>
          <a:noFill/>
          <a:ln>
            <a:noFill/>
          </a:ln>
        </p:spPr>
      </p:pic>
      <p:sp>
        <p:nvSpPr>
          <p:cNvPr id="953" name="Google Shape;953;g2195f4ea3fc_0_0"/>
          <p:cNvSpPr txBox="1">
            <a:spLocks noGrp="1"/>
          </p:cNvSpPr>
          <p:nvPr>
            <p:ph type="title" idx="4294967295"/>
          </p:nvPr>
        </p:nvSpPr>
        <p:spPr>
          <a:xfrm>
            <a:off x="621751" y="705648"/>
            <a:ext cx="7277700" cy="5634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r>
              <a:rPr lang="de-DE" sz="3200" b="1">
                <a:solidFill>
                  <a:schemeClr val="lt1"/>
                </a:solidFill>
                <a:highlight>
                  <a:schemeClr val="dk1"/>
                </a:highlight>
              </a:rPr>
              <a:t>Die Gesetzgebungslandschaft</a:t>
            </a:r>
            <a:endParaRPr sz="3200" b="1">
              <a:solidFill>
                <a:schemeClr val="lt1"/>
              </a:solidFill>
              <a:highlight>
                <a:schemeClr val="dk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2f106efcfbc_0_20"/>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59" name="Google Shape;959;g2f106efcfbc_0_20"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g2f106efcfbc_0_33"/>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65" name="Google Shape;965;g2f106efcfbc_0_33"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66" name="Google Shape;966;g2f106efcfbc_0_33"/>
          <p:cNvSpPr/>
          <p:nvPr/>
        </p:nvSpPr>
        <p:spPr>
          <a:xfrm>
            <a:off x="0" y="4059925"/>
            <a:ext cx="9144000" cy="108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g2f106efcfbc_0_33"/>
          <p:cNvSpPr/>
          <p:nvPr/>
        </p:nvSpPr>
        <p:spPr>
          <a:xfrm>
            <a:off x="2074725" y="2571750"/>
            <a:ext cx="7069500" cy="1527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g2f106efcfbc_0_11"/>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73" name="Google Shape;973;g2f106efcfbc_0_11"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74" name="Google Shape;974;g2f106efcfbc_0_11"/>
          <p:cNvSpPr/>
          <p:nvPr/>
        </p:nvSpPr>
        <p:spPr>
          <a:xfrm>
            <a:off x="0" y="4059925"/>
            <a:ext cx="9144000" cy="108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g2f106efcfbc_0_11"/>
          <p:cNvSpPr/>
          <p:nvPr/>
        </p:nvSpPr>
        <p:spPr>
          <a:xfrm>
            <a:off x="2074725" y="1243550"/>
            <a:ext cx="7069500" cy="1310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g255e97366d2_0_312"/>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81" name="Google Shape;981;g255e97366d2_0_312"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82" name="Google Shape;982;g255e97366d2_0_312"/>
          <p:cNvSpPr/>
          <p:nvPr/>
        </p:nvSpPr>
        <p:spPr>
          <a:xfrm>
            <a:off x="3920300" y="-75"/>
            <a:ext cx="5224200" cy="5143500"/>
          </a:xfrm>
          <a:prstGeom prst="rect">
            <a:avLst/>
          </a:prstGeom>
          <a:solidFill>
            <a:srgbClr val="000000">
              <a:alpha val="2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g255e97366d2_0_318"/>
          <p:cNvSpPr/>
          <p:nvPr/>
        </p:nvSpPr>
        <p:spPr>
          <a:xfrm>
            <a:off x="3920300" y="-75"/>
            <a:ext cx="5224200" cy="51435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g255e97366d2_0_318"/>
          <p:cNvSpPr txBox="1"/>
          <p:nvPr/>
        </p:nvSpPr>
        <p:spPr>
          <a:xfrm>
            <a:off x="290875" y="901475"/>
            <a:ext cx="3000300" cy="3078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Vorprüfung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Die Vorprüfung schließt jene Regelungsvorhaben aus, die keinen Digitalbezug haben.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Führt die Vorprüfung durch, sobald die Arbeit an der Regelung beginnt.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de-DE"/>
              <a:t>Optionen: Digital oder als PDF.</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de-DE" u="sng">
                <a:solidFill>
                  <a:schemeClr val="hlink"/>
                </a:solidFill>
                <a:hlinkClick r:id="rId3"/>
              </a:rPr>
              <a:t>erarbeiten.digitalcheck.bund.de</a:t>
            </a:r>
            <a:endParaRPr/>
          </a:p>
        </p:txBody>
      </p:sp>
      <p:sp>
        <p:nvSpPr>
          <p:cNvPr id="989" name="Google Shape;989;g255e97366d2_0_318"/>
          <p:cNvSpPr/>
          <p:nvPr/>
        </p:nvSpPr>
        <p:spPr>
          <a:xfrm>
            <a:off x="389483" y="734810"/>
            <a:ext cx="581400" cy="166800"/>
          </a:xfrm>
          <a:prstGeom prst="roundRect">
            <a:avLst>
              <a:gd name="adj" fmla="val 16667"/>
            </a:avLst>
          </a:prstGeom>
          <a:solidFill>
            <a:srgbClr val="3F3F3F"/>
          </a:solidFill>
          <a:ln>
            <a:noFill/>
          </a:ln>
        </p:spPr>
        <p:txBody>
          <a:bodyPr spcFirstLastPara="1" wrap="square" lIns="36000" tIns="0" rIns="3600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de-DE" sz="800" b="0" i="0" u="none" strike="noStrike" cap="none">
                <a:solidFill>
                  <a:schemeClr val="lt1"/>
                </a:solidFill>
                <a:latin typeface="Arial"/>
                <a:ea typeface="Arial"/>
                <a:cs typeface="Arial"/>
                <a:sym typeface="Arial"/>
              </a:rPr>
              <a:t>verbindlich</a:t>
            </a:r>
            <a:endParaRPr sz="1400" b="0" i="0" u="none" strike="noStrike" cap="none">
              <a:solidFill>
                <a:srgbClr val="000000"/>
              </a:solidFill>
              <a:latin typeface="Arial"/>
              <a:ea typeface="Arial"/>
              <a:cs typeface="Arial"/>
              <a:sym typeface="Arial"/>
            </a:endParaRPr>
          </a:p>
        </p:txBody>
      </p:sp>
      <p:pic>
        <p:nvPicPr>
          <p:cNvPr id="990" name="Google Shape;990;g255e97366d2_0_318" descr="Vorprüfung online um Digitalbezug einzuschätzen"/>
          <p:cNvPicPr preferRelativeResize="0"/>
          <p:nvPr/>
        </p:nvPicPr>
        <p:blipFill>
          <a:blip r:embed="rId4">
            <a:alphaModFix/>
          </a:blip>
          <a:stretch>
            <a:fillRect/>
          </a:stretch>
        </p:blipFill>
        <p:spPr>
          <a:xfrm>
            <a:off x="3920300" y="310925"/>
            <a:ext cx="5104998" cy="4658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pic>
        <p:nvPicPr>
          <p:cNvPr id="995" name="Google Shape;995;g255e97366d2_0_324"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96" name="Google Shape;996;g255e97366d2_0_324"/>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sp>
        <p:nvSpPr>
          <p:cNvPr id="997" name="Google Shape;997;g255e97366d2_0_324"/>
          <p:cNvSpPr/>
          <p:nvPr/>
        </p:nvSpPr>
        <p:spPr>
          <a:xfrm>
            <a:off x="0" y="-75"/>
            <a:ext cx="3920400" cy="5143500"/>
          </a:xfrm>
          <a:prstGeom prst="rect">
            <a:avLst/>
          </a:prstGeom>
          <a:solidFill>
            <a:srgbClr val="000000">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g255e97366d2_0_330"/>
          <p:cNvSpPr/>
          <p:nvPr/>
        </p:nvSpPr>
        <p:spPr>
          <a:xfrm>
            <a:off x="3920300" y="-75"/>
            <a:ext cx="5224200" cy="51435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g255e97366d2_0_330"/>
          <p:cNvSpPr txBox="1"/>
          <p:nvPr/>
        </p:nvSpPr>
        <p:spPr>
          <a:xfrm>
            <a:off x="290872" y="901487"/>
            <a:ext cx="3164700" cy="4032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a:t>Unterstützung von Digital-Expert:innen und Hilfestellungen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a:t>Die Digital-Expert:innen des DigitalService unterstützen Sie bei Fragen zur digitalen Umsetzung, etwa zu Schnittstellen oder Sicherheitsniveaus, und erstellen Visualisierungen mit Ihnen. </a:t>
            </a:r>
            <a:endParaRPr/>
          </a:p>
          <a:p>
            <a:pPr marL="0" marR="0" lvl="0" indent="0" algn="l" rtl="0">
              <a:lnSpc>
                <a:spcPct val="100000"/>
              </a:lnSpc>
              <a:spcBef>
                <a:spcPts val="0"/>
              </a:spcBef>
              <a:spcAft>
                <a:spcPts val="0"/>
              </a:spcAft>
              <a:buClr>
                <a:srgbClr val="000000"/>
              </a:buClr>
              <a:buSzPts val="1400"/>
              <a:buFont typeface="Arial"/>
              <a:buNone/>
            </a:pPr>
            <a:r>
              <a:rPr lang="de-DE"/>
              <a:t> </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de-DE"/>
              <a:t>Nutzen Sie die außerdem die Hilfestellungen auf </a:t>
            </a:r>
            <a:r>
              <a:rPr lang="de-DE" u="sng">
                <a:solidFill>
                  <a:schemeClr val="hlink"/>
                </a:solidFill>
                <a:hlinkClick r:id="rId3"/>
              </a:rPr>
              <a:t>erarbeiten.digitalcheck.bund.de</a:t>
            </a:r>
            <a:endParaRPr/>
          </a:p>
        </p:txBody>
      </p:sp>
      <p:sp>
        <p:nvSpPr>
          <p:cNvPr id="1004" name="Google Shape;1004;g255e97366d2_0_330"/>
          <p:cNvSpPr/>
          <p:nvPr/>
        </p:nvSpPr>
        <p:spPr>
          <a:xfrm>
            <a:off x="389475" y="734800"/>
            <a:ext cx="1591800" cy="166800"/>
          </a:xfrm>
          <a:prstGeom prst="roundRect">
            <a:avLst>
              <a:gd name="adj" fmla="val 16667"/>
            </a:avLst>
          </a:prstGeom>
          <a:solidFill>
            <a:srgbClr val="3F3F3F"/>
          </a:solidFill>
          <a:ln>
            <a:noFill/>
          </a:ln>
        </p:spPr>
        <p:txBody>
          <a:bodyPr spcFirstLastPara="1" wrap="square" lIns="36000" tIns="0" rIns="3600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de-DE" sz="800">
                <a:solidFill>
                  <a:schemeClr val="lt1"/>
                </a:solidFill>
              </a:rPr>
              <a:t>optional – dringende Empfehlung</a:t>
            </a:r>
            <a:endParaRPr sz="1400" b="0" i="0" u="none" strike="noStrike" cap="none">
              <a:solidFill>
                <a:srgbClr val="000000"/>
              </a:solidFill>
              <a:latin typeface="Arial"/>
              <a:ea typeface="Arial"/>
              <a:cs typeface="Arial"/>
              <a:sym typeface="Arial"/>
            </a:endParaRPr>
          </a:p>
        </p:txBody>
      </p:sp>
      <p:pic>
        <p:nvPicPr>
          <p:cNvPr id="1005" name="Google Shape;1005;g255e97366d2_0_330" descr="Screenshot der Website erarbeiten.digitalcheck.de – Vorlage zum herunterladen: Gesprächsleitfaden für Aspekte technischer Umsetzbarkeit"/>
          <p:cNvPicPr preferRelativeResize="0"/>
          <p:nvPr/>
        </p:nvPicPr>
        <p:blipFill>
          <a:blip r:embed="rId4">
            <a:alphaModFix/>
          </a:blip>
          <a:stretch>
            <a:fillRect/>
          </a:stretch>
        </p:blipFill>
        <p:spPr>
          <a:xfrm>
            <a:off x="4033524" y="533400"/>
            <a:ext cx="4952776" cy="45198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g255e97366d2_0_341"/>
          <p:cNvSpPr/>
          <p:nvPr/>
        </p:nvSpPr>
        <p:spPr>
          <a:xfrm>
            <a:off x="3920300" y="-75"/>
            <a:ext cx="5224200" cy="51435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g255e97366d2_0_341"/>
          <p:cNvSpPr/>
          <p:nvPr/>
        </p:nvSpPr>
        <p:spPr>
          <a:xfrm>
            <a:off x="4773888" y="251628"/>
            <a:ext cx="3390600" cy="4773900"/>
          </a:xfrm>
          <a:prstGeom prst="rect">
            <a:avLst/>
          </a:prstGeom>
          <a:solidFill>
            <a:schemeClr val="lt1"/>
          </a:solidFill>
          <a:ln>
            <a:noFill/>
          </a:ln>
          <a:effectLst>
            <a:outerShdw blurRad="57150" dist="19050" dir="5400000" algn="bl" rotWithShape="0">
              <a:srgbClr val="000000">
                <a:alpha val="486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g255e97366d2_0_341"/>
          <p:cNvSpPr/>
          <p:nvPr/>
        </p:nvSpPr>
        <p:spPr>
          <a:xfrm>
            <a:off x="4661619" y="205908"/>
            <a:ext cx="3390600" cy="4773900"/>
          </a:xfrm>
          <a:prstGeom prst="rect">
            <a:avLst/>
          </a:prstGeom>
          <a:solidFill>
            <a:schemeClr val="lt1"/>
          </a:solidFill>
          <a:ln>
            <a:noFill/>
          </a:ln>
          <a:effectLst>
            <a:outerShdw blurRad="57150" dist="19050" dir="5400000" algn="bl" rotWithShape="0">
              <a:srgbClr val="000000">
                <a:alpha val="4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g255e97366d2_0_341"/>
          <p:cNvSpPr txBox="1"/>
          <p:nvPr/>
        </p:nvSpPr>
        <p:spPr>
          <a:xfrm>
            <a:off x="290875" y="901475"/>
            <a:ext cx="3048000" cy="366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Begleitende Dokumentation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a:solidFill>
                  <a:schemeClr val="accent5"/>
                </a:solidFill>
                <a:latin typeface="Arial"/>
                <a:ea typeface="Arial"/>
                <a:cs typeface="Arial"/>
                <a:sym typeface="Arial"/>
              </a:rPr>
              <a:t>Begleitend zu Ihrem Recherche- und Schreibprozess unterstützt Sie die Dokumentation dabei, die unterschiedlichen Aspekte von Digitaltauglichkeit zu berücksichtigen. </a:t>
            </a:r>
            <a:endParaRPr sz="1400" b="0"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endParaRPr sz="1400" b="0"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a:solidFill>
                  <a:schemeClr val="accent5"/>
                </a:solidFill>
                <a:latin typeface="Arial"/>
                <a:ea typeface="Arial"/>
                <a:cs typeface="Arial"/>
                <a:sym typeface="Arial"/>
              </a:rPr>
              <a:t>Senden Sie sie so früh wie möglich an das NKR-Sekretariat, spätestens mit der Einleitung der Ressortabstimmung.</a:t>
            </a:r>
            <a:endParaRPr sz="1400" b="0" i="0" u="none" strike="noStrike" cap="none">
              <a:solidFill>
                <a:schemeClr val="accent5"/>
              </a:solidFill>
              <a:latin typeface="Arial"/>
              <a:ea typeface="Arial"/>
              <a:cs typeface="Arial"/>
              <a:sym typeface="Arial"/>
            </a:endParaRPr>
          </a:p>
        </p:txBody>
      </p:sp>
      <p:sp>
        <p:nvSpPr>
          <p:cNvPr id="1014" name="Google Shape;1014;g255e97366d2_0_341"/>
          <p:cNvSpPr/>
          <p:nvPr/>
        </p:nvSpPr>
        <p:spPr>
          <a:xfrm>
            <a:off x="389483" y="734810"/>
            <a:ext cx="581400" cy="166800"/>
          </a:xfrm>
          <a:prstGeom prst="roundRect">
            <a:avLst>
              <a:gd name="adj" fmla="val 16667"/>
            </a:avLst>
          </a:prstGeom>
          <a:solidFill>
            <a:srgbClr val="3F3F3F"/>
          </a:solidFill>
          <a:ln>
            <a:noFill/>
          </a:ln>
        </p:spPr>
        <p:txBody>
          <a:bodyPr spcFirstLastPara="1" wrap="square" lIns="36000" tIns="0" rIns="3600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de-DE" sz="800" b="0" i="0" u="none" strike="noStrike" cap="none">
                <a:solidFill>
                  <a:schemeClr val="lt1"/>
                </a:solidFill>
                <a:latin typeface="Arial"/>
                <a:ea typeface="Arial"/>
                <a:cs typeface="Arial"/>
                <a:sym typeface="Arial"/>
              </a:rPr>
              <a:t>verbindlich</a:t>
            </a:r>
            <a:endParaRPr sz="1400" b="0" i="0" u="none" strike="noStrike" cap="none">
              <a:solidFill>
                <a:srgbClr val="000000"/>
              </a:solidFill>
              <a:latin typeface="Arial"/>
              <a:ea typeface="Arial"/>
              <a:cs typeface="Arial"/>
              <a:sym typeface="Arial"/>
            </a:endParaRPr>
          </a:p>
        </p:txBody>
      </p:sp>
      <p:pic>
        <p:nvPicPr>
          <p:cNvPr id="1015" name="Google Shape;1015;g255e97366d2_0_341" descr="Formular begleitende Dokumentation des Digitalcheck "/>
          <p:cNvPicPr preferRelativeResize="0"/>
          <p:nvPr/>
        </p:nvPicPr>
        <p:blipFill rotWithShape="1">
          <a:blip r:embed="rId3">
            <a:alphaModFix/>
          </a:blip>
          <a:srcRect/>
          <a:stretch/>
        </p:blipFill>
        <p:spPr>
          <a:xfrm>
            <a:off x="4572000" y="163688"/>
            <a:ext cx="3367949" cy="4770400"/>
          </a:xfrm>
          <a:prstGeom prst="rect">
            <a:avLst/>
          </a:prstGeom>
          <a:noFill/>
          <a:ln>
            <a:noFill/>
          </a:ln>
          <a:effectLst>
            <a:outerShdw blurRad="57150" dist="19050" dir="5400000" algn="bl" rotWithShape="0">
              <a:srgbClr val="000000">
                <a:alpha val="48627"/>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3"/>
          <p:cNvSpPr/>
          <p:nvPr/>
        </p:nvSpPr>
        <p:spPr>
          <a:xfrm>
            <a:off x="803150" y="1637575"/>
            <a:ext cx="7537500" cy="29409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457200" marR="0" lvl="0" indent="457200" algn="l" rtl="0">
              <a:lnSpc>
                <a:spcPct val="100000"/>
              </a:lnSpc>
              <a:spcBef>
                <a:spcPts val="0"/>
              </a:spcBef>
              <a:spcAft>
                <a:spcPts val="0"/>
              </a:spcAft>
              <a:buClr>
                <a:srgbClr val="000000"/>
              </a:buClr>
              <a:buSzPts val="1400"/>
              <a:buFont typeface="Arial"/>
              <a:buNone/>
            </a:pPr>
            <a:r>
              <a:rPr lang="de-DE" sz="1600" b="1" i="0" u="none" strike="noStrike" cap="none">
                <a:solidFill>
                  <a:schemeClr val="accent5"/>
                </a:solidFill>
                <a:latin typeface="Arial"/>
                <a:ea typeface="Arial"/>
                <a:cs typeface="Arial"/>
                <a:sym typeface="Arial"/>
              </a:rPr>
              <a:t>arbeiten zusammen mit dem DigitalService (GmbH des Bundes)</a:t>
            </a:r>
            <a:endParaRPr sz="1600" b="0" i="0"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600" b="1" i="0" u="none" strike="noStrike" cap="none">
              <a:solidFill>
                <a:schemeClr val="lt1"/>
              </a:solidFill>
              <a:latin typeface="Arial"/>
              <a:ea typeface="Arial"/>
              <a:cs typeface="Arial"/>
              <a:sym typeface="Arial"/>
            </a:endParaRPr>
          </a:p>
        </p:txBody>
      </p:sp>
      <p:sp>
        <p:nvSpPr>
          <p:cNvPr id="765" name="Google Shape;765;p3"/>
          <p:cNvSpPr txBox="1">
            <a:spLocks noGrp="1"/>
          </p:cNvSpPr>
          <p:nvPr>
            <p:ph type="title"/>
          </p:nvPr>
        </p:nvSpPr>
        <p:spPr>
          <a:xfrm>
            <a:off x="803149" y="674335"/>
            <a:ext cx="6065100" cy="6867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000"/>
              <a:buNone/>
            </a:pPr>
            <a:r>
              <a:rPr lang="de-DE" sz="4000" b="1"/>
              <a:t>Das Team Digitalcheck:</a:t>
            </a:r>
            <a:endParaRPr/>
          </a:p>
        </p:txBody>
      </p:sp>
      <p:sp>
        <p:nvSpPr>
          <p:cNvPr id="766" name="Google Shape;766;p3"/>
          <p:cNvSpPr/>
          <p:nvPr/>
        </p:nvSpPr>
        <p:spPr>
          <a:xfrm>
            <a:off x="803160" y="1762050"/>
            <a:ext cx="2320800" cy="19962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de-DE" sz="1600" b="1" i="0" u="none" strike="noStrike" cap="none">
                <a:solidFill>
                  <a:srgbClr val="000000"/>
                </a:solidFill>
                <a:latin typeface="Arial"/>
                <a:ea typeface="Arial"/>
                <a:cs typeface="Arial"/>
                <a:sym typeface="Arial"/>
              </a:rPr>
              <a:t>BMI*</a:t>
            </a:r>
            <a:endParaRPr sz="1600" b="1" i="0" u="none" strike="noStrike" cap="none">
              <a:solidFill>
                <a:srgbClr val="000000"/>
              </a:solidFill>
              <a:latin typeface="Arial"/>
              <a:ea typeface="Arial"/>
              <a:cs typeface="Arial"/>
              <a:sym typeface="Arial"/>
            </a:endParaRPr>
          </a:p>
        </p:txBody>
      </p:sp>
      <p:sp>
        <p:nvSpPr>
          <p:cNvPr id="767" name="Google Shape;767;p3"/>
          <p:cNvSpPr/>
          <p:nvPr/>
        </p:nvSpPr>
        <p:spPr>
          <a:xfrm>
            <a:off x="2320055" y="1762050"/>
            <a:ext cx="2320800" cy="19962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de-DE" sz="1600" b="1" i="0" u="none" strike="noStrike" cap="none">
                <a:solidFill>
                  <a:srgbClr val="000000"/>
                </a:solidFill>
                <a:latin typeface="Arial"/>
                <a:ea typeface="Arial"/>
                <a:cs typeface="Arial"/>
                <a:sym typeface="Arial"/>
              </a:rPr>
              <a:t>NKR</a:t>
            </a:r>
            <a:endParaRPr sz="1600" b="1" i="0" u="none" strike="noStrike" cap="none">
              <a:solidFill>
                <a:srgbClr val="000000"/>
              </a:solidFill>
              <a:latin typeface="Arial"/>
              <a:ea typeface="Arial"/>
              <a:cs typeface="Arial"/>
              <a:sym typeface="Arial"/>
            </a:endParaRPr>
          </a:p>
        </p:txBody>
      </p:sp>
      <p:sp>
        <p:nvSpPr>
          <p:cNvPr id="768" name="Google Shape;768;p3"/>
          <p:cNvSpPr/>
          <p:nvPr/>
        </p:nvSpPr>
        <p:spPr>
          <a:xfrm>
            <a:off x="4454454" y="1762050"/>
            <a:ext cx="3778500" cy="19962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de-DE" sz="1600" b="1" i="0" u="none" strike="noStrike" cap="none">
                <a:solidFill>
                  <a:srgbClr val="000000"/>
                </a:solidFill>
                <a:latin typeface="Arial"/>
                <a:ea typeface="Arial"/>
                <a:cs typeface="Arial"/>
                <a:sym typeface="Arial"/>
              </a:rPr>
              <a:t>interministerielle Arbeitsgruppe</a:t>
            </a:r>
            <a:endParaRPr sz="1600" b="1" i="0" u="none" strike="noStrike" cap="none">
              <a:solidFill>
                <a:srgbClr val="000000"/>
              </a:solidFill>
              <a:latin typeface="Arial"/>
              <a:ea typeface="Arial"/>
              <a:cs typeface="Arial"/>
              <a:sym typeface="Arial"/>
            </a:endParaRPr>
          </a:p>
        </p:txBody>
      </p:sp>
      <p:pic>
        <p:nvPicPr>
          <p:cNvPr id="769" name="Google Shape;769;p3" descr="Logo Bundesministerium für Arbeit und Soziales"/>
          <p:cNvPicPr preferRelativeResize="0"/>
          <p:nvPr/>
        </p:nvPicPr>
        <p:blipFill rotWithShape="1">
          <a:blip r:embed="rId3">
            <a:alphaModFix/>
          </a:blip>
          <a:srcRect/>
          <a:stretch/>
        </p:blipFill>
        <p:spPr>
          <a:xfrm>
            <a:off x="4676859" y="2385217"/>
            <a:ext cx="1348628" cy="720161"/>
          </a:xfrm>
          <a:prstGeom prst="rect">
            <a:avLst/>
          </a:prstGeom>
          <a:noFill/>
          <a:ln>
            <a:noFill/>
          </a:ln>
        </p:spPr>
      </p:pic>
      <p:pic>
        <p:nvPicPr>
          <p:cNvPr id="770" name="Google Shape;770;p3" descr="Logo Bundesministerium der Finanzen"/>
          <p:cNvPicPr preferRelativeResize="0"/>
          <p:nvPr/>
        </p:nvPicPr>
        <p:blipFill rotWithShape="1">
          <a:blip r:embed="rId4">
            <a:alphaModFix/>
          </a:blip>
          <a:srcRect/>
          <a:stretch/>
        </p:blipFill>
        <p:spPr>
          <a:xfrm>
            <a:off x="5797180" y="2385217"/>
            <a:ext cx="1348627" cy="720160"/>
          </a:xfrm>
          <a:prstGeom prst="rect">
            <a:avLst/>
          </a:prstGeom>
          <a:noFill/>
          <a:ln>
            <a:noFill/>
          </a:ln>
        </p:spPr>
      </p:pic>
      <p:pic>
        <p:nvPicPr>
          <p:cNvPr id="771" name="Google Shape;771;p3" descr="Logo Bundesministerium der Justiz"/>
          <p:cNvPicPr preferRelativeResize="0"/>
          <p:nvPr/>
        </p:nvPicPr>
        <p:blipFill rotWithShape="1">
          <a:blip r:embed="rId5">
            <a:alphaModFix/>
          </a:blip>
          <a:srcRect/>
          <a:stretch/>
        </p:blipFill>
        <p:spPr>
          <a:xfrm>
            <a:off x="4676859" y="3064228"/>
            <a:ext cx="1348628" cy="720161"/>
          </a:xfrm>
          <a:prstGeom prst="rect">
            <a:avLst/>
          </a:prstGeom>
          <a:noFill/>
          <a:ln>
            <a:noFill/>
          </a:ln>
        </p:spPr>
      </p:pic>
      <p:pic>
        <p:nvPicPr>
          <p:cNvPr id="772" name="Google Shape;772;p3" descr="Logo Bundesministerium für Familie, Senioren, Frauen und Jugend"/>
          <p:cNvPicPr preferRelativeResize="0"/>
          <p:nvPr/>
        </p:nvPicPr>
        <p:blipFill rotWithShape="1">
          <a:blip r:embed="rId6">
            <a:alphaModFix/>
          </a:blip>
          <a:srcRect/>
          <a:stretch/>
        </p:blipFill>
        <p:spPr>
          <a:xfrm>
            <a:off x="5797180" y="3064229"/>
            <a:ext cx="1424151" cy="720160"/>
          </a:xfrm>
          <a:prstGeom prst="rect">
            <a:avLst/>
          </a:prstGeom>
          <a:noFill/>
          <a:ln>
            <a:noFill/>
          </a:ln>
        </p:spPr>
      </p:pic>
      <p:pic>
        <p:nvPicPr>
          <p:cNvPr id="773" name="Google Shape;773;p3" descr="Logo Nationaler Normenkontrollrat"/>
          <p:cNvPicPr preferRelativeResize="0"/>
          <p:nvPr/>
        </p:nvPicPr>
        <p:blipFill rotWithShape="1">
          <a:blip r:embed="rId7">
            <a:alphaModFix/>
          </a:blip>
          <a:srcRect/>
          <a:stretch/>
        </p:blipFill>
        <p:spPr>
          <a:xfrm>
            <a:off x="2962428" y="2769938"/>
            <a:ext cx="1036050" cy="600798"/>
          </a:xfrm>
          <a:prstGeom prst="rect">
            <a:avLst/>
          </a:prstGeom>
          <a:noFill/>
          <a:ln>
            <a:noFill/>
          </a:ln>
        </p:spPr>
      </p:pic>
      <p:sp>
        <p:nvSpPr>
          <p:cNvPr id="774" name="Google Shape;774;p3"/>
          <p:cNvSpPr txBox="1"/>
          <p:nvPr/>
        </p:nvSpPr>
        <p:spPr>
          <a:xfrm>
            <a:off x="803160" y="4578476"/>
            <a:ext cx="47616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de-DE" sz="800" b="0" i="0" u="none" strike="noStrike" cap="none">
                <a:solidFill>
                  <a:schemeClr val="lt1"/>
                </a:solidFill>
                <a:latin typeface="Arial"/>
                <a:ea typeface="Arial"/>
                <a:cs typeface="Arial"/>
                <a:sym typeface="Arial"/>
              </a:rPr>
              <a:t>* Federführung</a:t>
            </a:r>
            <a:endParaRPr sz="800" b="0" i="0" u="none" strike="noStrike" cap="none">
              <a:solidFill>
                <a:schemeClr val="lt1"/>
              </a:solidFill>
              <a:latin typeface="Arial"/>
              <a:ea typeface="Arial"/>
              <a:cs typeface="Arial"/>
              <a:sym typeface="Arial"/>
            </a:endParaRPr>
          </a:p>
        </p:txBody>
      </p:sp>
      <p:pic>
        <p:nvPicPr>
          <p:cNvPr id="775" name="Google Shape;775;p3" descr="Logo Bundesminiteserium des Inneren und für Heimat "/>
          <p:cNvPicPr preferRelativeResize="0"/>
          <p:nvPr/>
        </p:nvPicPr>
        <p:blipFill rotWithShape="1">
          <a:blip r:embed="rId8">
            <a:alphaModFix/>
          </a:blip>
          <a:srcRect/>
          <a:stretch/>
        </p:blipFill>
        <p:spPr>
          <a:xfrm>
            <a:off x="1212160" y="2625375"/>
            <a:ext cx="1502786" cy="918853"/>
          </a:xfrm>
          <a:prstGeom prst="rect">
            <a:avLst/>
          </a:prstGeom>
          <a:noFill/>
          <a:ln>
            <a:noFill/>
          </a:ln>
        </p:spPr>
      </p:pic>
      <p:pic>
        <p:nvPicPr>
          <p:cNvPr id="776" name="Google Shape;776;p3" descr="Logo DigitalService des Bundes GmbH"/>
          <p:cNvPicPr preferRelativeResize="0"/>
          <p:nvPr/>
        </p:nvPicPr>
        <p:blipFill rotWithShape="1">
          <a:blip r:embed="rId9">
            <a:alphaModFix/>
          </a:blip>
          <a:srcRect/>
          <a:stretch/>
        </p:blipFill>
        <p:spPr>
          <a:xfrm>
            <a:off x="1134825" y="3912400"/>
            <a:ext cx="456500" cy="456500"/>
          </a:xfrm>
          <a:prstGeom prst="rect">
            <a:avLst/>
          </a:prstGeom>
          <a:noFill/>
          <a:ln>
            <a:noFill/>
          </a:ln>
        </p:spPr>
      </p:pic>
      <p:pic>
        <p:nvPicPr>
          <p:cNvPr id="777" name="Google Shape;777;p3" descr="Logo Bundesministerium für Wirtschaft und Klimaschutz"/>
          <p:cNvPicPr preferRelativeResize="0"/>
          <p:nvPr/>
        </p:nvPicPr>
        <p:blipFill>
          <a:blip r:embed="rId10">
            <a:alphaModFix/>
          </a:blip>
          <a:stretch>
            <a:fillRect/>
          </a:stretch>
        </p:blipFill>
        <p:spPr>
          <a:xfrm>
            <a:off x="7095213" y="2390500"/>
            <a:ext cx="1105672" cy="686700"/>
          </a:xfrm>
          <a:prstGeom prst="rect">
            <a:avLst/>
          </a:prstGeom>
          <a:noFill/>
          <a:ln>
            <a:noFill/>
          </a:ln>
        </p:spPr>
      </p:pic>
      <p:pic>
        <p:nvPicPr>
          <p:cNvPr id="778" name="Google Shape;778;p3" descr="Logo Bundesministerium für Gesundheit"/>
          <p:cNvPicPr preferRelativeResize="0"/>
          <p:nvPr/>
        </p:nvPicPr>
        <p:blipFill>
          <a:blip r:embed="rId11">
            <a:alphaModFix/>
          </a:blip>
          <a:stretch>
            <a:fillRect/>
          </a:stretch>
        </p:blipFill>
        <p:spPr>
          <a:xfrm>
            <a:off x="7093768" y="3077200"/>
            <a:ext cx="1105732" cy="686700"/>
          </a:xfrm>
          <a:prstGeom prst="rect">
            <a:avLst/>
          </a:prstGeom>
          <a:solidFill>
            <a:schemeClr val="lt1"/>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g216b6e3f9b0_0_411"/>
          <p:cNvSpPr/>
          <p:nvPr/>
        </p:nvSpPr>
        <p:spPr>
          <a:xfrm>
            <a:off x="0" y="3148025"/>
            <a:ext cx="9144000" cy="1995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g216b6e3f9b0_0_411"/>
          <p:cNvSpPr txBox="1">
            <a:spLocks noGrp="1"/>
          </p:cNvSpPr>
          <p:nvPr>
            <p:ph type="title"/>
          </p:nvPr>
        </p:nvSpPr>
        <p:spPr>
          <a:xfrm>
            <a:off x="620925" y="982450"/>
            <a:ext cx="8325600" cy="19179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br>
              <a:rPr lang="de-DE" sz="4000" b="1"/>
            </a:br>
            <a:r>
              <a:rPr lang="de-DE" sz="4000" b="1"/>
              <a:t>Arbeitsphase 1 </a:t>
            </a:r>
            <a:br>
              <a:rPr lang="de-DE" sz="4000" b="1"/>
            </a:br>
            <a:r>
              <a:rPr lang="de-DE" sz="4000" b="1"/>
              <a:t>Den Kontext verstehen</a:t>
            </a:r>
            <a:endParaRPr sz="4000" b="1"/>
          </a:p>
        </p:txBody>
      </p:sp>
      <p:sp>
        <p:nvSpPr>
          <p:cNvPr id="1022" name="Google Shape;1022;g216b6e3f9b0_0_411"/>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pic>
        <p:nvPicPr>
          <p:cNvPr id="1023" name="Google Shape;1023;g216b6e3f9b0_0_411"/>
          <p:cNvPicPr preferRelativeResize="0"/>
          <p:nvPr/>
        </p:nvPicPr>
        <p:blipFill rotWithShape="1">
          <a:blip r:embed="rId3">
            <a:alphaModFix/>
          </a:blip>
          <a:srcRect b="6357"/>
          <a:stretch/>
        </p:blipFill>
        <p:spPr>
          <a:xfrm>
            <a:off x="2553025" y="3275100"/>
            <a:ext cx="4037949" cy="1868400"/>
          </a:xfrm>
          <a:prstGeom prst="rect">
            <a:avLst/>
          </a:prstGeom>
          <a:noFill/>
          <a:ln>
            <a:noFill/>
          </a:ln>
        </p:spPr>
      </p:pic>
      <p:sp>
        <p:nvSpPr>
          <p:cNvPr id="1024" name="Google Shape;1024;g216b6e3f9b0_0_411"/>
          <p:cNvSpPr/>
          <p:nvPr/>
        </p:nvSpPr>
        <p:spPr>
          <a:xfrm>
            <a:off x="2882125" y="2958263"/>
            <a:ext cx="329575" cy="379525"/>
          </a:xfrm>
          <a:prstGeom prst="flowChartOffpageConnector">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g258593c9183_1_8"/>
          <p:cNvSpPr txBox="1">
            <a:spLocks noGrp="1"/>
          </p:cNvSpPr>
          <p:nvPr>
            <p:ph type="title"/>
          </p:nvPr>
        </p:nvSpPr>
        <p:spPr>
          <a:xfrm>
            <a:off x="620925" y="219725"/>
            <a:ext cx="8054700" cy="4584300"/>
          </a:xfrm>
          <a:prstGeom prst="rect">
            <a:avLst/>
          </a:prstGeom>
          <a:noFill/>
          <a:ln>
            <a:noFill/>
          </a:ln>
        </p:spPr>
        <p:txBody>
          <a:bodyPr spcFirstLastPara="1" wrap="square" lIns="67500" tIns="35100" rIns="67500" bIns="35100" anchor="ctr" anchorCtr="0">
            <a:noAutofit/>
          </a:bodyPr>
          <a:lstStyle/>
          <a:p>
            <a:pPr marL="0" lvl="0" indent="0" algn="l" rtl="0">
              <a:lnSpc>
                <a:spcPct val="100000"/>
              </a:lnSpc>
              <a:spcBef>
                <a:spcPts val="0"/>
              </a:spcBef>
              <a:spcAft>
                <a:spcPts val="0"/>
              </a:spcAft>
              <a:buSzPts val="990"/>
              <a:buNone/>
            </a:pPr>
            <a:r>
              <a:rPr lang="de-DE" sz="1600"/>
              <a:t>Regelungsbeispiel: </a:t>
            </a:r>
            <a:br>
              <a:rPr lang="de-DE" sz="1600"/>
            </a:br>
            <a:endParaRPr sz="2400" b="1"/>
          </a:p>
          <a:p>
            <a:pPr marL="0" lvl="0" indent="0" algn="l" rtl="0">
              <a:lnSpc>
                <a:spcPct val="100000"/>
              </a:lnSpc>
              <a:spcBef>
                <a:spcPts val="1000"/>
              </a:spcBef>
              <a:spcAft>
                <a:spcPts val="0"/>
              </a:spcAft>
              <a:buClr>
                <a:schemeClr val="accent5"/>
              </a:buClr>
              <a:buSzPts val="1100"/>
              <a:buFont typeface="Arial"/>
              <a:buNone/>
            </a:pPr>
            <a:r>
              <a:rPr lang="de-DE" sz="2800" b="1"/>
              <a:t>» Eine Bürgerin muss bei der Feststellung der Grundsteuer mitwirken. «</a:t>
            </a:r>
            <a:endParaRPr sz="28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g2562f746593_0_0"/>
          <p:cNvSpPr txBox="1">
            <a:spLocks noGrp="1"/>
          </p:cNvSpPr>
          <p:nvPr>
            <p:ph type="body" idx="1"/>
          </p:nvPr>
        </p:nvSpPr>
        <p:spPr>
          <a:xfrm>
            <a:off x="104360" y="776645"/>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So funktioniert der Prozess momentan:</a:t>
            </a:r>
            <a:endParaRPr/>
          </a:p>
        </p:txBody>
      </p:sp>
      <p:pic>
        <p:nvPicPr>
          <p:cNvPr id="1035" name="Google Shape;1035;g2562f746593_0_0" descr="Prozess-Visualisierung der Grundsteuererklärung"/>
          <p:cNvPicPr preferRelativeResize="0"/>
          <p:nvPr/>
        </p:nvPicPr>
        <p:blipFill rotWithShape="1">
          <a:blip r:embed="rId3">
            <a:alphaModFix/>
          </a:blip>
          <a:srcRect r="377"/>
          <a:stretch/>
        </p:blipFill>
        <p:spPr>
          <a:xfrm>
            <a:off x="152400" y="1849500"/>
            <a:ext cx="8805499" cy="1950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39"/>
        <p:cNvGrpSpPr/>
        <p:nvPr/>
      </p:nvGrpSpPr>
      <p:grpSpPr>
        <a:xfrm>
          <a:off x="0" y="0"/>
          <a:ext cx="0" cy="0"/>
          <a:chOff x="0" y="0"/>
          <a:chExt cx="0" cy="0"/>
        </a:xfrm>
      </p:grpSpPr>
      <p:sp>
        <p:nvSpPr>
          <p:cNvPr id="1040" name="Google Shape;1040;g2562f746593_0_4"/>
          <p:cNvSpPr/>
          <p:nvPr/>
        </p:nvSpPr>
        <p:spPr>
          <a:xfrm>
            <a:off x="396000" y="324000"/>
            <a:ext cx="2966700" cy="393600"/>
          </a:xfrm>
          <a:prstGeom prst="rect">
            <a:avLst/>
          </a:prstGeom>
          <a:solidFill>
            <a:srgbClr val="FFFFFF">
              <a:alpha val="40392"/>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Diskussion im Plenum </a:t>
            </a:r>
            <a:endParaRPr sz="1300" b="1" i="0" u="none" strike="noStrike" cap="none">
              <a:solidFill>
                <a:srgbClr val="2A2B2D"/>
              </a:solidFill>
              <a:latin typeface="Arial"/>
              <a:ea typeface="Arial"/>
              <a:cs typeface="Arial"/>
              <a:sym typeface="Arial"/>
            </a:endParaRPr>
          </a:p>
        </p:txBody>
      </p:sp>
      <p:sp>
        <p:nvSpPr>
          <p:cNvPr id="1041" name="Google Shape;1041;g2562f746593_0_4"/>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10 Minuten</a:t>
            </a:r>
            <a:endParaRPr sz="1300" b="1" i="0" u="none" strike="noStrike" cap="none">
              <a:solidFill>
                <a:srgbClr val="FFFFFF"/>
              </a:solidFill>
              <a:latin typeface="Arial"/>
              <a:ea typeface="Arial"/>
              <a:cs typeface="Arial"/>
              <a:sym typeface="Arial"/>
            </a:endParaRPr>
          </a:p>
        </p:txBody>
      </p:sp>
      <p:sp>
        <p:nvSpPr>
          <p:cNvPr id="1042" name="Google Shape;1042;g2562f746593_0_4"/>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Vorprüfung:</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endParaRPr sz="3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r>
              <a:rPr lang="de-DE" sz="4000" b="1" i="0" u="none" strike="noStrike" cap="none">
                <a:solidFill>
                  <a:srgbClr val="2A2B2D"/>
                </a:solidFill>
                <a:highlight>
                  <a:srgbClr val="FFFFFF"/>
                </a:highlight>
                <a:latin typeface="Arial"/>
                <a:ea typeface="Arial"/>
                <a:cs typeface="Arial"/>
                <a:sym typeface="Arial"/>
              </a:rPr>
              <a:t>Hat die Regelung </a:t>
            </a:r>
            <a:br>
              <a:rPr lang="de-DE" sz="4000" b="1" i="0" u="none" strike="noStrike" cap="none">
                <a:solidFill>
                  <a:srgbClr val="2A2B2D"/>
                </a:solidFill>
                <a:highlight>
                  <a:srgbClr val="FFFFFF"/>
                </a:highlight>
                <a:latin typeface="Arial"/>
                <a:ea typeface="Arial"/>
                <a:cs typeface="Arial"/>
                <a:sym typeface="Arial"/>
              </a:rPr>
            </a:br>
            <a:r>
              <a:rPr lang="de-DE" sz="4000" b="1" i="0" u="none" strike="noStrike" cap="none">
                <a:solidFill>
                  <a:srgbClr val="2A2B2D"/>
                </a:solidFill>
                <a:highlight>
                  <a:srgbClr val="FFFFFF"/>
                </a:highlight>
                <a:latin typeface="Arial"/>
                <a:ea typeface="Arial"/>
                <a:cs typeface="Arial"/>
                <a:sym typeface="Arial"/>
              </a:rPr>
              <a:t>Digitalbezug?</a:t>
            </a:r>
            <a:endParaRPr sz="4000" b="1" i="0" u="none" strike="noStrike" cap="none">
              <a:solidFill>
                <a:srgbClr val="2A2B2D"/>
              </a:solidFill>
              <a:highlight>
                <a:srgbClr val="FFFFFF"/>
              </a:highlight>
              <a:latin typeface="Arial"/>
              <a:ea typeface="Arial"/>
              <a:cs typeface="Arial"/>
              <a:sym typeface="Arial"/>
            </a:endParaRPr>
          </a:p>
        </p:txBody>
      </p:sp>
      <p:pic>
        <p:nvPicPr>
          <p:cNvPr id="1043" name="Google Shape;1043;g2562f746593_0_4" descr="Formular Vorprüfung des Digitalcheck "/>
          <p:cNvPicPr preferRelativeResize="0"/>
          <p:nvPr/>
        </p:nvPicPr>
        <p:blipFill rotWithShape="1">
          <a:blip r:embed="rId3">
            <a:alphaModFix/>
          </a:blip>
          <a:srcRect t="30045"/>
          <a:stretch/>
        </p:blipFill>
        <p:spPr>
          <a:xfrm rot="-294991">
            <a:off x="5693617" y="2423362"/>
            <a:ext cx="4862791" cy="480805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47"/>
        <p:cNvGrpSpPr/>
        <p:nvPr/>
      </p:nvGrpSpPr>
      <p:grpSpPr>
        <a:xfrm>
          <a:off x="0" y="0"/>
          <a:ext cx="0" cy="0"/>
          <a:chOff x="0" y="0"/>
          <a:chExt cx="0" cy="0"/>
        </a:xfrm>
      </p:grpSpPr>
      <p:sp>
        <p:nvSpPr>
          <p:cNvPr id="1048" name="Google Shape;1048;g27dc97c0b69_2_7"/>
          <p:cNvSpPr/>
          <p:nvPr/>
        </p:nvSpPr>
        <p:spPr>
          <a:xfrm>
            <a:off x="2724725" y="1768650"/>
            <a:ext cx="3963300" cy="1728900"/>
          </a:xfrm>
          <a:prstGeom prst="rightArrow">
            <a:avLst>
              <a:gd name="adj1" fmla="val 78124"/>
              <a:gd name="adj2"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27dc97c0b69_2_7"/>
          <p:cNvSpPr txBox="1"/>
          <p:nvPr/>
        </p:nvSpPr>
        <p:spPr>
          <a:xfrm>
            <a:off x="6857150" y="2239353"/>
            <a:ext cx="1488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3600" b="1" i="0" u="none" strike="noStrike" cap="none">
                <a:solidFill>
                  <a:schemeClr val="lt1"/>
                </a:solidFill>
                <a:latin typeface="Arial"/>
                <a:ea typeface="Arial"/>
                <a:cs typeface="Arial"/>
                <a:sym typeface="Arial"/>
              </a:rPr>
              <a:t>NKR</a:t>
            </a:r>
            <a:endParaRPr sz="3600" b="1" i="0" u="none" strike="noStrike" cap="none">
              <a:solidFill>
                <a:schemeClr val="lt1"/>
              </a:solidFill>
              <a:latin typeface="Arial"/>
              <a:ea typeface="Arial"/>
              <a:cs typeface="Arial"/>
              <a:sym typeface="Arial"/>
            </a:endParaRPr>
          </a:p>
        </p:txBody>
      </p:sp>
      <p:pic>
        <p:nvPicPr>
          <p:cNvPr id="1050" name="Google Shape;1050;g27dc97c0b69_2_7" descr="Formular Vorprüfung des Digitalcheck "/>
          <p:cNvPicPr preferRelativeResize="0"/>
          <p:nvPr/>
        </p:nvPicPr>
        <p:blipFill>
          <a:blip r:embed="rId3">
            <a:alphaModFix/>
          </a:blip>
          <a:stretch>
            <a:fillRect/>
          </a:stretch>
        </p:blipFill>
        <p:spPr>
          <a:xfrm>
            <a:off x="1734550" y="226350"/>
            <a:ext cx="3318700" cy="46907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216b6e3f9b0_0_423"/>
          <p:cNvSpPr txBox="1">
            <a:spLocks noGrp="1"/>
          </p:cNvSpPr>
          <p:nvPr>
            <p:ph type="title"/>
          </p:nvPr>
        </p:nvSpPr>
        <p:spPr>
          <a:xfrm>
            <a:off x="620926" y="982448"/>
            <a:ext cx="7277700" cy="19179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br>
              <a:rPr lang="de-DE" sz="4000" b="1"/>
            </a:br>
            <a:r>
              <a:rPr lang="de-DE" sz="4000" b="1"/>
              <a:t>Arbeitsphase 2 </a:t>
            </a:r>
            <a:endParaRPr sz="4000" b="1"/>
          </a:p>
          <a:p>
            <a:pPr marL="0" lvl="0" indent="0" algn="l" rtl="0">
              <a:lnSpc>
                <a:spcPct val="100000"/>
              </a:lnSpc>
              <a:spcBef>
                <a:spcPts val="0"/>
              </a:spcBef>
              <a:spcAft>
                <a:spcPts val="0"/>
              </a:spcAft>
              <a:buSzPts val="1100"/>
              <a:buNone/>
            </a:pPr>
            <a:r>
              <a:rPr lang="de-DE" sz="4000" b="1"/>
              <a:t>Digitaltaugliche Regelungen</a:t>
            </a:r>
            <a:endParaRPr sz="4000" b="1"/>
          </a:p>
        </p:txBody>
      </p:sp>
      <p:sp>
        <p:nvSpPr>
          <p:cNvPr id="1056" name="Google Shape;1056;g216b6e3f9b0_0_423"/>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5</a:t>
            </a:r>
            <a:endParaRPr sz="1400" b="0" i="0" u="none" strike="noStrike" cap="none">
              <a:solidFill>
                <a:schemeClr val="lt1"/>
              </a:solidFill>
              <a:latin typeface="Arial"/>
              <a:ea typeface="Arial"/>
              <a:cs typeface="Arial"/>
              <a:sym typeface="Arial"/>
            </a:endParaRPr>
          </a:p>
        </p:txBody>
      </p:sp>
      <p:sp>
        <p:nvSpPr>
          <p:cNvPr id="1057" name="Google Shape;1057;g216b6e3f9b0_0_423"/>
          <p:cNvSpPr/>
          <p:nvPr/>
        </p:nvSpPr>
        <p:spPr>
          <a:xfrm>
            <a:off x="0" y="3148025"/>
            <a:ext cx="9144000" cy="1995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8" name="Google Shape;1058;g216b6e3f9b0_0_423"/>
          <p:cNvPicPr preferRelativeResize="0"/>
          <p:nvPr/>
        </p:nvPicPr>
        <p:blipFill rotWithShape="1">
          <a:blip r:embed="rId3">
            <a:alphaModFix/>
          </a:blip>
          <a:srcRect b="6357"/>
          <a:stretch/>
        </p:blipFill>
        <p:spPr>
          <a:xfrm>
            <a:off x="2553025" y="3275100"/>
            <a:ext cx="4037949" cy="1868400"/>
          </a:xfrm>
          <a:prstGeom prst="rect">
            <a:avLst/>
          </a:prstGeom>
          <a:noFill/>
          <a:ln>
            <a:noFill/>
          </a:ln>
        </p:spPr>
      </p:pic>
      <p:sp>
        <p:nvSpPr>
          <p:cNvPr id="1059" name="Google Shape;1059;g216b6e3f9b0_0_423"/>
          <p:cNvSpPr/>
          <p:nvPr/>
        </p:nvSpPr>
        <p:spPr>
          <a:xfrm>
            <a:off x="4005800" y="2958263"/>
            <a:ext cx="329575" cy="379525"/>
          </a:xfrm>
          <a:prstGeom prst="flowChartOffpageConnector">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63"/>
        <p:cNvGrpSpPr/>
        <p:nvPr/>
      </p:nvGrpSpPr>
      <p:grpSpPr>
        <a:xfrm>
          <a:off x="0" y="0"/>
          <a:ext cx="0" cy="0"/>
          <a:chOff x="0" y="0"/>
          <a:chExt cx="0" cy="0"/>
        </a:xfrm>
      </p:grpSpPr>
      <p:sp>
        <p:nvSpPr>
          <p:cNvPr id="1064" name="Google Shape;1064;g216b6e3f9b0_0_660"/>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Gruppen bilden</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rgbClr val="2A2B2D"/>
                </a:solidFill>
                <a:highlight>
                  <a:srgbClr val="FFFFFF"/>
                </a:highlight>
                <a:latin typeface="Arial"/>
                <a:ea typeface="Arial"/>
                <a:cs typeface="Arial"/>
                <a:sym typeface="Arial"/>
              </a:rPr>
              <a:t>Sucht die anderen Teilnehmenden mit dem gleichen </a:t>
            </a:r>
            <a:r>
              <a:rPr lang="de-DE" sz="4000" b="1">
                <a:solidFill>
                  <a:srgbClr val="2A2B2D"/>
                </a:solidFill>
                <a:highlight>
                  <a:srgbClr val="FFFFFF"/>
                </a:highlight>
              </a:rPr>
              <a:t>Symbol</a:t>
            </a:r>
            <a:r>
              <a:rPr lang="de-DE" sz="4000" b="1" i="0" u="none" strike="noStrike" cap="none">
                <a:solidFill>
                  <a:srgbClr val="2A2B2D"/>
                </a:solidFill>
                <a:highlight>
                  <a:srgbClr val="FFFFFF"/>
                </a:highlight>
                <a:latin typeface="Arial"/>
                <a:ea typeface="Arial"/>
                <a:cs typeface="Arial"/>
                <a:sym typeface="Arial"/>
              </a:rPr>
              <a:t> auf dem Namensschild.</a:t>
            </a:r>
            <a:endParaRPr sz="4000" b="1" i="0" u="none" strike="noStrike" cap="none">
              <a:solidFill>
                <a:srgbClr val="2A2B2D"/>
              </a:solidFill>
              <a:highlight>
                <a:srgbClr val="FFFFFF"/>
              </a:highlight>
              <a:latin typeface="Arial"/>
              <a:ea typeface="Arial"/>
              <a:cs typeface="Arial"/>
              <a:sym typeface="Arial"/>
            </a:endParaRPr>
          </a:p>
        </p:txBody>
      </p:sp>
      <p:sp>
        <p:nvSpPr>
          <p:cNvPr id="1065" name="Google Shape;1065;g216b6e3f9b0_0_660"/>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
        <p:nvSpPr>
          <p:cNvPr id="1066" name="Google Shape;1066;g216b6e3f9b0_0_660"/>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5 Minuten</a:t>
            </a:r>
            <a:endParaRPr sz="1300" b="1" i="0" u="none" strike="noStrike" cap="non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70"/>
        <p:cNvGrpSpPr/>
        <p:nvPr/>
      </p:nvGrpSpPr>
      <p:grpSpPr>
        <a:xfrm>
          <a:off x="0" y="0"/>
          <a:ext cx="0" cy="0"/>
          <a:chOff x="0" y="0"/>
          <a:chExt cx="0" cy="0"/>
        </a:xfrm>
      </p:grpSpPr>
      <p:sp>
        <p:nvSpPr>
          <p:cNvPr id="1071" name="Google Shape;1071;g216b6e3f9b0_0_681"/>
          <p:cNvSpPr/>
          <p:nvPr/>
        </p:nvSpPr>
        <p:spPr>
          <a:xfrm>
            <a:off x="693900" y="2032705"/>
            <a:ext cx="7811700" cy="1852800"/>
          </a:xfrm>
          <a:prstGeom prst="roundRect">
            <a:avLst>
              <a:gd name="adj" fmla="val 363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g216b6e3f9b0_0_681"/>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de-DE" sz="2200" b="1" i="0" u="none" strike="noStrike" cap="none">
                <a:solidFill>
                  <a:srgbClr val="2A2B2D"/>
                </a:solidFill>
                <a:highlight>
                  <a:srgbClr val="FFFFFF"/>
                </a:highlight>
                <a:latin typeface="Arial"/>
                <a:ea typeface="Arial"/>
                <a:cs typeface="Arial"/>
                <a:sym typeface="Arial"/>
              </a:rPr>
              <a:t>In eurem Gruppenbereich findet ihr eine Prozess-Visualisierung. </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de-DE" sz="2200" b="1" i="0" u="none" strike="noStrike" cap="none">
                <a:solidFill>
                  <a:srgbClr val="2A2B2D"/>
                </a:solidFill>
                <a:highlight>
                  <a:srgbClr val="FFFFFF"/>
                </a:highlight>
                <a:latin typeface="Arial"/>
                <a:ea typeface="Arial"/>
                <a:cs typeface="Arial"/>
                <a:sym typeface="Arial"/>
              </a:rPr>
              <a:t>Schaut euch die einzelnen Punkte genau an.</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An welchen Punkten könnte der Prozess für Bürger:innen oder Verwaltungsmitarbeitende vereinfacht werden?</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Welche Schritte bieten auf den ersten Blick Potenzial für Digitalisierung?</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2400"/>
              <a:buFont typeface="Arial"/>
              <a:buNone/>
            </a:pPr>
            <a:r>
              <a:rPr lang="de-DE" sz="2200" b="1" i="0" u="none" strike="noStrike" cap="none">
                <a:solidFill>
                  <a:srgbClr val="2A2B2D"/>
                </a:solidFill>
                <a:highlight>
                  <a:schemeClr val="lt1"/>
                </a:highlight>
                <a:latin typeface="Arial"/>
                <a:ea typeface="Arial"/>
                <a:cs typeface="Arial"/>
                <a:sym typeface="Arial"/>
              </a:rPr>
              <a:t>Notiert eure Gedanken auf Post-its und klebt sie auf.</a:t>
            </a:r>
            <a:endParaRPr sz="2200" b="1" i="0" u="none" strike="noStrike" cap="none">
              <a:solidFill>
                <a:srgbClr val="2A2B2D"/>
              </a:solidFill>
              <a:highlight>
                <a:srgbClr val="FFFFFF"/>
              </a:highlight>
              <a:latin typeface="Arial"/>
              <a:ea typeface="Arial"/>
              <a:cs typeface="Arial"/>
              <a:sym typeface="Arial"/>
            </a:endParaRPr>
          </a:p>
        </p:txBody>
      </p:sp>
      <p:sp>
        <p:nvSpPr>
          <p:cNvPr id="1073" name="Google Shape;1073;g216b6e3f9b0_0_681"/>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10 Minuten</a:t>
            </a:r>
            <a:endParaRPr sz="1300" b="1" i="0" u="none" strike="noStrike" cap="none">
              <a:solidFill>
                <a:srgbClr val="FFFFFF"/>
              </a:solidFill>
              <a:latin typeface="Arial"/>
              <a:ea typeface="Arial"/>
              <a:cs typeface="Arial"/>
              <a:sym typeface="Arial"/>
            </a:endParaRPr>
          </a:p>
        </p:txBody>
      </p:sp>
      <p:sp>
        <p:nvSpPr>
          <p:cNvPr id="1074" name="Google Shape;1074;g216b6e3f9b0_0_681"/>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78"/>
        <p:cNvGrpSpPr/>
        <p:nvPr/>
      </p:nvGrpSpPr>
      <p:grpSpPr>
        <a:xfrm>
          <a:off x="0" y="0"/>
          <a:ext cx="0" cy="0"/>
          <a:chOff x="0" y="0"/>
          <a:chExt cx="0" cy="0"/>
        </a:xfrm>
      </p:grpSpPr>
      <p:sp>
        <p:nvSpPr>
          <p:cNvPr id="1079" name="Google Shape;1079;g216b6e3f9b0_0_687"/>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Vorstellungsrunde</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endParaRPr sz="3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r>
              <a:rPr lang="de-DE" sz="4000" b="1" i="0" u="none" strike="noStrike" cap="none">
                <a:solidFill>
                  <a:srgbClr val="2A2B2D"/>
                </a:solidFill>
                <a:highlight>
                  <a:srgbClr val="FFFFFF"/>
                </a:highlight>
                <a:latin typeface="Arial"/>
                <a:ea typeface="Arial"/>
                <a:cs typeface="Arial"/>
                <a:sym typeface="Arial"/>
              </a:rPr>
              <a:t>Wichtigste Gedanken pro Gruppe</a:t>
            </a:r>
            <a:endParaRPr sz="4000" b="1" i="0" u="none" strike="noStrike" cap="none">
              <a:solidFill>
                <a:srgbClr val="2A2B2D"/>
              </a:solidFill>
              <a:highlight>
                <a:srgbClr val="FFFFFF"/>
              </a:highlight>
              <a:latin typeface="Arial"/>
              <a:ea typeface="Arial"/>
              <a:cs typeface="Arial"/>
              <a:sym typeface="Arial"/>
            </a:endParaRPr>
          </a:p>
        </p:txBody>
      </p:sp>
      <p:sp>
        <p:nvSpPr>
          <p:cNvPr id="1080" name="Google Shape;1080;g216b6e3f9b0_0_687"/>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10 Minuten</a:t>
            </a:r>
            <a:endParaRPr sz="1300" b="1" i="0" u="none" strike="noStrike" cap="none">
              <a:solidFill>
                <a:srgbClr val="FFFFFF"/>
              </a:solidFill>
              <a:latin typeface="Arial"/>
              <a:ea typeface="Arial"/>
              <a:cs typeface="Arial"/>
              <a:sym typeface="Arial"/>
            </a:endParaRPr>
          </a:p>
        </p:txBody>
      </p:sp>
      <p:sp>
        <p:nvSpPr>
          <p:cNvPr id="1081" name="Google Shape;1081;g216b6e3f9b0_0_687"/>
          <p:cNvSpPr/>
          <p:nvPr/>
        </p:nvSpPr>
        <p:spPr>
          <a:xfrm>
            <a:off x="396000" y="324000"/>
            <a:ext cx="2966700" cy="393600"/>
          </a:xfrm>
          <a:prstGeom prst="rect">
            <a:avLst/>
          </a:prstGeom>
          <a:solidFill>
            <a:srgbClr val="FFFFFF">
              <a:alpha val="40392"/>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Diskussion im Plenum </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g216b6e3f9b0_0_417"/>
          <p:cNvSpPr txBox="1">
            <a:spLocks noGrp="1"/>
          </p:cNvSpPr>
          <p:nvPr>
            <p:ph type="title"/>
          </p:nvPr>
        </p:nvSpPr>
        <p:spPr>
          <a:xfrm>
            <a:off x="620926" y="982448"/>
            <a:ext cx="7277700" cy="13023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endParaRPr sz="4000" b="1"/>
          </a:p>
          <a:p>
            <a:pPr marL="0" lvl="0" indent="0" algn="l" rtl="0">
              <a:lnSpc>
                <a:spcPct val="100000"/>
              </a:lnSpc>
              <a:spcBef>
                <a:spcPts val="0"/>
              </a:spcBef>
              <a:spcAft>
                <a:spcPts val="0"/>
              </a:spcAft>
              <a:buSzPts val="1100"/>
              <a:buNone/>
            </a:pPr>
            <a:r>
              <a:rPr lang="de-DE" sz="4000" b="1"/>
              <a:t>Pause (10 Minuten)</a:t>
            </a:r>
            <a:endParaRPr sz="4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g216b6e3f9b0_0_244"/>
          <p:cNvSpPr txBox="1">
            <a:spLocks noGrp="1"/>
          </p:cNvSpPr>
          <p:nvPr>
            <p:ph type="title"/>
          </p:nvPr>
        </p:nvSpPr>
        <p:spPr>
          <a:xfrm>
            <a:off x="644449" y="750010"/>
            <a:ext cx="6065100" cy="6867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000"/>
              <a:buNone/>
            </a:pPr>
            <a:r>
              <a:rPr lang="de-DE" sz="4000" b="1"/>
              <a:t>Unser Ziel heute: </a:t>
            </a:r>
            <a:endParaRPr/>
          </a:p>
        </p:txBody>
      </p:sp>
      <p:sp>
        <p:nvSpPr>
          <p:cNvPr id="784" name="Google Shape;784;g216b6e3f9b0_0_244"/>
          <p:cNvSpPr txBox="1">
            <a:spLocks noGrp="1"/>
          </p:cNvSpPr>
          <p:nvPr>
            <p:ph type="body" idx="1"/>
          </p:nvPr>
        </p:nvSpPr>
        <p:spPr>
          <a:xfrm>
            <a:off x="644450" y="1761600"/>
            <a:ext cx="7529400" cy="1483800"/>
          </a:xfrm>
          <a:prstGeom prst="rect">
            <a:avLst/>
          </a:prstGeom>
          <a:noFill/>
          <a:ln>
            <a:noFill/>
          </a:ln>
        </p:spPr>
        <p:txBody>
          <a:bodyPr spcFirstLastPara="1" wrap="square" lIns="67500" tIns="35100" rIns="67500" bIns="35100" anchor="t" anchorCtr="0">
            <a:spAutoFit/>
          </a:bodyPr>
          <a:lstStyle/>
          <a:p>
            <a:pPr marL="0" lvl="0" indent="0" algn="l" rtl="0">
              <a:lnSpc>
                <a:spcPct val="120000"/>
              </a:lnSpc>
              <a:spcBef>
                <a:spcPts val="0"/>
              </a:spcBef>
              <a:spcAft>
                <a:spcPts val="0"/>
              </a:spcAft>
              <a:buSzPts val="1000"/>
              <a:buNone/>
            </a:pPr>
            <a:r>
              <a:rPr lang="de-DE" sz="2700"/>
              <a:t>Den </a:t>
            </a:r>
            <a:r>
              <a:rPr lang="de-DE" sz="2700" b="1"/>
              <a:t>Digitalcheck kennenlernen</a:t>
            </a:r>
            <a:r>
              <a:rPr lang="de-DE" sz="2700"/>
              <a:t> und anhand eines gemeinsamen Beispiels das </a:t>
            </a:r>
            <a:r>
              <a:rPr lang="de-DE" sz="2700" b="1"/>
              <a:t>Visualisieren ausprobieren</a:t>
            </a:r>
            <a:r>
              <a:rPr lang="de-DE" sz="2700"/>
              <a:t>.</a:t>
            </a:r>
            <a:endParaRPr sz="2700"/>
          </a:p>
        </p:txBody>
      </p:sp>
      <p:sp>
        <p:nvSpPr>
          <p:cNvPr id="785" name="Google Shape;785;g216b6e3f9b0_0_244"/>
          <p:cNvSpPr txBox="1">
            <a:spLocks noGrp="1"/>
          </p:cNvSpPr>
          <p:nvPr>
            <p:ph type="body" idx="1"/>
          </p:nvPr>
        </p:nvSpPr>
        <p:spPr>
          <a:xfrm>
            <a:off x="644450" y="4323500"/>
            <a:ext cx="7235400" cy="255600"/>
          </a:xfrm>
          <a:prstGeom prst="rect">
            <a:avLst/>
          </a:prstGeom>
          <a:noFill/>
          <a:ln>
            <a:noFill/>
          </a:ln>
        </p:spPr>
        <p:txBody>
          <a:bodyPr spcFirstLastPara="1" wrap="square" lIns="67500" tIns="35100" rIns="67500" bIns="35100" anchor="t" anchorCtr="0">
            <a:spAutoFit/>
          </a:bodyPr>
          <a:lstStyle/>
          <a:p>
            <a:pPr marL="0" lvl="0" indent="0" algn="l" rtl="0">
              <a:lnSpc>
                <a:spcPct val="120000"/>
              </a:lnSpc>
              <a:spcBef>
                <a:spcPts val="0"/>
              </a:spcBef>
              <a:spcAft>
                <a:spcPts val="0"/>
              </a:spcAft>
              <a:buSzPts val="1000"/>
              <a:buNone/>
            </a:pPr>
            <a:r>
              <a:rPr lang="de-DE" sz="1200"/>
              <a:t>Für individuelle Fragen zu euren Regelungsvorhaben nutzt die Beratungsangebote des DigitalService.</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1"/>
        <p:cNvGrpSpPr/>
        <p:nvPr/>
      </p:nvGrpSpPr>
      <p:grpSpPr>
        <a:xfrm>
          <a:off x="0" y="0"/>
          <a:ext cx="0" cy="0"/>
          <a:chOff x="0" y="0"/>
          <a:chExt cx="0" cy="0"/>
        </a:xfrm>
      </p:grpSpPr>
      <p:sp>
        <p:nvSpPr>
          <p:cNvPr id="1092" name="Google Shape;1092;p1"/>
          <p:cNvSpPr txBox="1">
            <a:spLocks noGrp="1"/>
          </p:cNvSpPr>
          <p:nvPr>
            <p:ph type="body" idx="1"/>
          </p:nvPr>
        </p:nvSpPr>
        <p:spPr>
          <a:xfrm>
            <a:off x="644450" y="2571750"/>
            <a:ext cx="6604200" cy="3789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Clr>
                <a:schemeClr val="accent5"/>
              </a:buClr>
              <a:buSzPts val="1100"/>
              <a:buFont typeface="Arial"/>
              <a:buNone/>
            </a:pPr>
            <a:r>
              <a:rPr lang="de-DE" sz="2000">
                <a:solidFill>
                  <a:schemeClr val="dk1"/>
                </a:solidFill>
              </a:rPr>
              <a:t>Das kommt auf die Regelung an.</a:t>
            </a:r>
            <a:endParaRPr/>
          </a:p>
        </p:txBody>
      </p:sp>
      <p:sp>
        <p:nvSpPr>
          <p:cNvPr id="1093" name="Google Shape;1093;p1"/>
          <p:cNvSpPr txBox="1"/>
          <p:nvPr/>
        </p:nvSpPr>
        <p:spPr>
          <a:xfrm>
            <a:off x="644457" y="1530108"/>
            <a:ext cx="8523000" cy="6867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dirty="0">
                <a:solidFill>
                  <a:schemeClr val="dk1"/>
                </a:solidFill>
                <a:latin typeface="Arial"/>
                <a:ea typeface="Arial"/>
                <a:cs typeface="Arial"/>
                <a:sym typeface="Arial"/>
              </a:rPr>
              <a:t>Was ist eigentlich digital?</a:t>
            </a:r>
            <a:endParaRPr sz="1400" b="0" i="0" u="none" strike="noStrike" cap="none" dirty="0">
              <a:solidFill>
                <a:schemeClr val="dk1"/>
              </a:solidFill>
              <a:latin typeface="Arial"/>
              <a:ea typeface="Arial"/>
              <a:cs typeface="Arial"/>
              <a:sym typeface="Arial"/>
            </a:endParaRPr>
          </a:p>
        </p:txBody>
      </p:sp>
      <p:sp>
        <p:nvSpPr>
          <p:cNvPr id="1094" name="Google Shape;1094;p1"/>
          <p:cNvSpPr/>
          <p:nvPr/>
        </p:nvSpPr>
        <p:spPr>
          <a:xfrm rot="-736536">
            <a:off x="7446794" y="3822248"/>
            <a:ext cx="1550966" cy="2030681"/>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 </a:t>
            </a:r>
            <a:r>
              <a:rPr lang="de-DE" b="1">
                <a:solidFill>
                  <a:schemeClr val="lt1"/>
                </a:solidFill>
              </a:rPr>
              <a:t>Regelung </a:t>
            </a:r>
            <a:r>
              <a:rPr lang="de-DE" sz="1400" b="1" i="0" u="none" strike="noStrike" cap="none">
                <a:solidFill>
                  <a:schemeClr val="l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095" name="Google Shape;1095;p1"/>
          <p:cNvSpPr/>
          <p:nvPr/>
        </p:nvSpPr>
        <p:spPr>
          <a:xfrm rot="-720000">
            <a:off x="6380056" y="3884092"/>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P2</a:t>
            </a:r>
            <a:endParaRPr sz="1400" b="0" i="0" u="none" strike="noStrike" cap="none">
              <a:solidFill>
                <a:srgbClr val="000000"/>
              </a:solidFill>
              <a:latin typeface="Arial"/>
              <a:ea typeface="Arial"/>
              <a:cs typeface="Arial"/>
              <a:sym typeface="Arial"/>
            </a:endParaRPr>
          </a:p>
        </p:txBody>
      </p:sp>
      <p:sp>
        <p:nvSpPr>
          <p:cNvPr id="1096" name="Google Shape;1096;p1"/>
          <p:cNvSpPr/>
          <p:nvPr/>
        </p:nvSpPr>
        <p:spPr>
          <a:xfrm rot="-720000">
            <a:off x="7138042" y="3203698"/>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P3</a:t>
            </a:r>
            <a:endParaRPr sz="1400" b="0" i="0" u="none" strike="noStrike" cap="none">
              <a:solidFill>
                <a:srgbClr val="000000"/>
              </a:solidFill>
              <a:latin typeface="Arial"/>
              <a:ea typeface="Arial"/>
              <a:cs typeface="Arial"/>
              <a:sym typeface="Arial"/>
            </a:endParaRPr>
          </a:p>
        </p:txBody>
      </p:sp>
      <p:sp>
        <p:nvSpPr>
          <p:cNvPr id="1097" name="Google Shape;1097;p1"/>
          <p:cNvSpPr/>
          <p:nvPr/>
        </p:nvSpPr>
        <p:spPr>
          <a:xfrm rot="-720000">
            <a:off x="7896028" y="2964256"/>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P4</a:t>
            </a:r>
            <a:endParaRPr sz="1400" b="0" i="0" u="none" strike="noStrike" cap="none">
              <a:solidFill>
                <a:srgbClr val="000000"/>
              </a:solidFill>
              <a:latin typeface="Arial"/>
              <a:ea typeface="Arial"/>
              <a:cs typeface="Arial"/>
              <a:sym typeface="Arial"/>
            </a:endParaRPr>
          </a:p>
        </p:txBody>
      </p:sp>
      <p:sp>
        <p:nvSpPr>
          <p:cNvPr id="1098" name="Google Shape;1098;p1"/>
          <p:cNvSpPr/>
          <p:nvPr/>
        </p:nvSpPr>
        <p:spPr>
          <a:xfrm rot="-720000">
            <a:off x="8654013" y="3058731"/>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P5</a:t>
            </a:r>
            <a:endParaRPr sz="1400" b="0" i="0" u="none" strike="noStrike" cap="none">
              <a:solidFill>
                <a:srgbClr val="000000"/>
              </a:solidFill>
              <a:latin typeface="Arial"/>
              <a:ea typeface="Arial"/>
              <a:cs typeface="Arial"/>
              <a:sym typeface="Arial"/>
            </a:endParaRPr>
          </a:p>
        </p:txBody>
      </p:sp>
      <p:sp>
        <p:nvSpPr>
          <p:cNvPr id="1099" name="Google Shape;1099;p1"/>
          <p:cNvSpPr/>
          <p:nvPr/>
        </p:nvSpPr>
        <p:spPr>
          <a:xfrm rot="-720000">
            <a:off x="6727593" y="4578701"/>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03"/>
        <p:cNvGrpSpPr/>
        <p:nvPr/>
      </p:nvGrpSpPr>
      <p:grpSpPr>
        <a:xfrm>
          <a:off x="0" y="0"/>
          <a:ext cx="0" cy="0"/>
          <a:chOff x="0" y="0"/>
          <a:chExt cx="0" cy="0"/>
        </a:xfrm>
      </p:grpSpPr>
      <p:pic>
        <p:nvPicPr>
          <p:cNvPr id="1104" name="Google Shape;1104;g216b6e3f9b0_0_435"/>
          <p:cNvPicPr preferRelativeResize="0"/>
          <p:nvPr/>
        </p:nvPicPr>
        <p:blipFill rotWithShape="1">
          <a:blip r:embed="rId3">
            <a:alphaModFix/>
          </a:blip>
          <a:srcRect/>
          <a:stretch/>
        </p:blipFill>
        <p:spPr>
          <a:xfrm>
            <a:off x="851350" y="365828"/>
            <a:ext cx="3602375" cy="4967697"/>
          </a:xfrm>
          <a:prstGeom prst="rect">
            <a:avLst/>
          </a:prstGeom>
          <a:noFill/>
          <a:ln>
            <a:noFill/>
          </a:ln>
        </p:spPr>
      </p:pic>
      <p:sp>
        <p:nvSpPr>
          <p:cNvPr id="1105" name="Google Shape;1105;g216b6e3f9b0_0_435"/>
          <p:cNvSpPr/>
          <p:nvPr/>
        </p:nvSpPr>
        <p:spPr>
          <a:xfrm>
            <a:off x="4205525" y="2225268"/>
            <a:ext cx="4275000" cy="2065200"/>
          </a:xfrm>
          <a:prstGeom prst="rect">
            <a:avLst/>
          </a:prstGeom>
          <a:solidFill>
            <a:schemeClr val="lt1"/>
          </a:solidFill>
          <a:ln w="9525" cap="flat" cmpd="sng">
            <a:solidFill>
              <a:schemeClr val="lt1"/>
            </a:solidFill>
            <a:prstDash val="solid"/>
            <a:round/>
            <a:headEnd type="none" w="sm" len="sm"/>
            <a:tailEnd type="none" w="sm" len="sm"/>
          </a:ln>
          <a:effectLst>
            <a:outerShdw blurRad="314325" dist="133350" dir="2640000" algn="bl" rotWithShape="0">
              <a:srgbClr val="000000">
                <a:alpha val="20000"/>
              </a:srgbClr>
            </a:outerShdw>
          </a:effectLst>
        </p:spPr>
        <p:txBody>
          <a:bodyPr spcFirstLastPara="1" wrap="square" lIns="360000" tIns="360000" rIns="360000" bIns="3600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de-DE" sz="3000" b="1" i="0" u="none" strike="noStrike" cap="none">
                <a:solidFill>
                  <a:srgbClr val="000000"/>
                </a:solidFill>
                <a:latin typeface="Arial"/>
                <a:ea typeface="Arial"/>
                <a:cs typeface="Arial"/>
                <a:sym typeface="Arial"/>
              </a:rPr>
              <a:t>Prinzipien für digitaltaugliche Gesetze</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g216b6e3f9b0_0_440"/>
          <p:cNvSpPr txBox="1"/>
          <p:nvPr/>
        </p:nvSpPr>
        <p:spPr>
          <a:xfrm>
            <a:off x="425455" y="1574673"/>
            <a:ext cx="87165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1</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253B"/>
                </a:solidFill>
                <a:latin typeface="Arial"/>
                <a:ea typeface="Arial"/>
                <a:cs typeface="Arial"/>
                <a:sym typeface="Arial"/>
              </a:rPr>
              <a:t>Digitale Kommunikation sicherstellen</a:t>
            </a:r>
            <a:endParaRPr sz="3600" b="1" i="0" u="none" strike="noStrike" cap="none">
              <a:solidFill>
                <a:srgbClr val="00253B"/>
              </a:solidFill>
              <a:latin typeface="Arial"/>
              <a:ea typeface="Arial"/>
              <a:cs typeface="Arial"/>
              <a:sym typeface="Arial"/>
            </a:endParaRPr>
          </a:p>
        </p:txBody>
      </p:sp>
      <p:sp>
        <p:nvSpPr>
          <p:cNvPr id="1111" name="Google Shape;1111;g216b6e3f9b0_0_440"/>
          <p:cNvSpPr/>
          <p:nvPr/>
        </p:nvSpPr>
        <p:spPr>
          <a:xfrm>
            <a:off x="24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Digitale Kommunikation sicherstellen</a:t>
            </a:r>
            <a:endParaRPr sz="1200" b="1" i="0" u="none" strike="noStrike" cap="none">
              <a:solidFill>
                <a:srgbClr val="FFFFFF"/>
              </a:solidFill>
              <a:latin typeface="Arial"/>
              <a:ea typeface="Arial"/>
              <a:cs typeface="Arial"/>
              <a:sym typeface="Arial"/>
            </a:endParaRPr>
          </a:p>
        </p:txBody>
      </p:sp>
      <p:sp>
        <p:nvSpPr>
          <p:cNvPr id="1112" name="Google Shape;1112;g216b6e3f9b0_0_440"/>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Wiederverwendung von Daten &amp; Standards ermöglichen</a:t>
            </a:r>
            <a:endParaRPr sz="1200" b="0" i="0" u="none" strike="noStrike" cap="none">
              <a:solidFill>
                <a:srgbClr val="7F7F7F"/>
              </a:solidFill>
              <a:latin typeface="Arial"/>
              <a:ea typeface="Arial"/>
              <a:cs typeface="Arial"/>
              <a:sym typeface="Arial"/>
            </a:endParaRPr>
          </a:p>
        </p:txBody>
      </p:sp>
      <p:sp>
        <p:nvSpPr>
          <p:cNvPr id="1113" name="Google Shape;1113;g216b6e3f9b0_0_440"/>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Datenschutz &amp; Informationssicherheit gewährleisten</a:t>
            </a:r>
            <a:endParaRPr sz="1200" b="0" i="0" u="none" strike="noStrike" cap="none">
              <a:solidFill>
                <a:srgbClr val="7F7F7F"/>
              </a:solidFill>
              <a:latin typeface="Arial"/>
              <a:ea typeface="Arial"/>
              <a:cs typeface="Arial"/>
              <a:sym typeface="Arial"/>
            </a:endParaRPr>
          </a:p>
        </p:txBody>
      </p:sp>
      <p:sp>
        <p:nvSpPr>
          <p:cNvPr id="1114" name="Google Shape;1114;g216b6e3f9b0_0_440"/>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Klare Regelungen für eine digitale Ausführung finden</a:t>
            </a:r>
            <a:endParaRPr sz="1200" b="0" i="0" u="none" strike="noStrike" cap="none">
              <a:solidFill>
                <a:srgbClr val="7F7F7F"/>
              </a:solidFill>
              <a:latin typeface="Arial"/>
              <a:ea typeface="Arial"/>
              <a:cs typeface="Arial"/>
              <a:sym typeface="Arial"/>
            </a:endParaRPr>
          </a:p>
        </p:txBody>
      </p:sp>
      <p:sp>
        <p:nvSpPr>
          <p:cNvPr id="1115" name="Google Shape;1115;g216b6e3f9b0_0_440"/>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216b6e3f9b0_0_455"/>
          <p:cNvSpPr/>
          <p:nvPr/>
        </p:nvSpPr>
        <p:spPr>
          <a:xfrm>
            <a:off x="4073134" y="3565594"/>
            <a:ext cx="6606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1" name="Google Shape;1121;g216b6e3f9b0_0_455"/>
          <p:cNvSpPr/>
          <p:nvPr/>
        </p:nvSpPr>
        <p:spPr>
          <a:xfrm>
            <a:off x="409478" y="3860806"/>
            <a:ext cx="41124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2" name="Google Shape;1122;g216b6e3f9b0_0_455"/>
          <p:cNvSpPr txBox="1"/>
          <p:nvPr/>
        </p:nvSpPr>
        <p:spPr>
          <a:xfrm>
            <a:off x="431776" y="1942683"/>
            <a:ext cx="5261700" cy="22143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chemeClr val="accent5"/>
                </a:solidFill>
                <a:latin typeface="Arial"/>
                <a:ea typeface="Arial"/>
                <a:cs typeface="Arial"/>
                <a:sym typeface="Arial"/>
              </a:rPr>
              <a:t>§ 106 (1) Beratung und Unterstützung</a:t>
            </a:r>
            <a:endParaRPr sz="1400" b="1" i="0" u="none" strike="noStrike" cap="none">
              <a:solidFill>
                <a:schemeClr val="accent5"/>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chemeClr val="accent5"/>
                </a:solidFill>
                <a:latin typeface="Arial"/>
                <a:ea typeface="Arial"/>
                <a:cs typeface="Arial"/>
                <a:sym typeface="Arial"/>
              </a:rPr>
              <a:t>»Zur Erfüllung der Aufgaben dieses Teils werden die Leistungsberechtigten, auf ihren Wunsch auch im Beisein einer Person ihres Vertrauens, vom Träger der Eingliederungshilfe beraten und, soweit erforderlich, unterstützt. Die Beratung erfolgt in einer für den Leistungsberechtigten wahrnehmbaren Form.«</a:t>
            </a:r>
            <a:endParaRPr sz="1400" b="0" i="0" u="none" strike="noStrike" cap="none">
              <a:solidFill>
                <a:schemeClr val="accent5"/>
              </a:solidFill>
              <a:latin typeface="Arial"/>
              <a:ea typeface="Arial"/>
              <a:cs typeface="Arial"/>
              <a:sym typeface="Arial"/>
            </a:endParaRPr>
          </a:p>
        </p:txBody>
      </p:sp>
      <p:sp>
        <p:nvSpPr>
          <p:cNvPr id="1123" name="Google Shape;1123;g216b6e3f9b0_0_455"/>
          <p:cNvSpPr txBox="1"/>
          <p:nvPr/>
        </p:nvSpPr>
        <p:spPr>
          <a:xfrm>
            <a:off x="429815" y="1168501"/>
            <a:ext cx="58299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Sozialgesetzbuch IX</a:t>
            </a:r>
            <a:endParaRPr sz="1400" b="1" i="0" u="none" strike="noStrike" cap="none">
              <a:solidFill>
                <a:srgbClr val="000000"/>
              </a:solidFill>
              <a:latin typeface="Arial"/>
              <a:ea typeface="Arial"/>
              <a:cs typeface="Arial"/>
              <a:sym typeface="Arial"/>
            </a:endParaRPr>
          </a:p>
        </p:txBody>
      </p:sp>
      <p:sp>
        <p:nvSpPr>
          <p:cNvPr id="1124" name="Google Shape;1124;g216b6e3f9b0_0_455"/>
          <p:cNvSpPr/>
          <p:nvPr/>
        </p:nvSpPr>
        <p:spPr>
          <a:xfrm>
            <a:off x="6020675" y="1943775"/>
            <a:ext cx="2730000" cy="14853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Regelung erlaubt es, unterschiedliche Kommunikationsformen - sowohl analoge wie digitale - zu wählen und stellt dabei auf die Bürger:innenperspektive ab.</a:t>
            </a:r>
            <a:endParaRPr sz="1300" b="0" i="0" u="none" strike="noStrike" cap="none">
              <a:solidFill>
                <a:schemeClr val="accent5"/>
              </a:solidFill>
              <a:latin typeface="Arial"/>
              <a:ea typeface="Arial"/>
              <a:cs typeface="Arial"/>
              <a:sym typeface="Arial"/>
            </a:endParaRPr>
          </a:p>
        </p:txBody>
      </p:sp>
      <p:sp>
        <p:nvSpPr>
          <p:cNvPr id="1125" name="Google Shape;1125;g216b6e3f9b0_0_455"/>
          <p:cNvSpPr txBox="1"/>
          <p:nvPr/>
        </p:nvSpPr>
        <p:spPr>
          <a:xfrm>
            <a:off x="429894" y="922575"/>
            <a:ext cx="51009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accent5"/>
              </a:buClr>
              <a:buSzPts val="1200"/>
              <a:buFont typeface="Arial"/>
              <a:buNone/>
            </a:pPr>
            <a:r>
              <a:rPr lang="de-DE" sz="1200" b="1">
                <a:solidFill>
                  <a:schemeClr val="accent4"/>
                </a:solidFill>
              </a:rPr>
              <a:t>Prinzip 1: Digitale Kommunikation sicherstellen</a:t>
            </a:r>
            <a:endParaRPr sz="1200" b="1">
              <a:solidFill>
                <a:schemeClr val="accent4"/>
              </a:solidFill>
            </a:endParaRPr>
          </a:p>
        </p:txBody>
      </p:sp>
      <p:pic>
        <p:nvPicPr>
          <p:cNvPr id="1126" name="Google Shape;1126;g216b6e3f9b0_0_455"/>
          <p:cNvPicPr preferRelativeResize="0"/>
          <p:nvPr/>
        </p:nvPicPr>
        <p:blipFill rotWithShape="1">
          <a:blip r:embed="rId3">
            <a:alphaModFix/>
          </a:blip>
          <a:srcRect t="28661" b="56700"/>
          <a:stretch/>
        </p:blipFill>
        <p:spPr>
          <a:xfrm rot="293712">
            <a:off x="7259205" y="51374"/>
            <a:ext cx="2285441" cy="75287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g2562f746593_0_304"/>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Wählen Sie Formulierungen, die den Einsatz von unterschiedlichen und standardbasierten Medien, Technologien und Verfahren ermöglichen.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Ersetzen oder ergänzen Sie Schriftformerfordernisse und analoge Nachweispflichten. Prüfen Sie etwa, ob die Textform ausreichend ist und ermöglichen Sie die digitale Bearbeitung.</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Vermeiden Sie Medienbrüche. Diese können z. B. durch visuelle Darstellung des Vollzugs, wie Flussdiagramme, erkennbar werden. </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Erfüllen Sie Anforderungen der Barrierefreiheit und beachten Sie die Bedarfe unterschiedlicher Personengruppen.</a:t>
            </a:r>
            <a:endParaRPr sz="1500" b="0" i="0" u="none" strike="noStrike" cap="none">
              <a:solidFill>
                <a:srgbClr val="000000"/>
              </a:solidFill>
              <a:latin typeface="Arial"/>
              <a:ea typeface="Arial"/>
              <a:cs typeface="Arial"/>
              <a:sym typeface="Arial"/>
            </a:endParaRPr>
          </a:p>
          <a:p>
            <a:pPr marL="0" marR="0" lvl="0" indent="0" algn="l" rtl="0">
              <a:lnSpc>
                <a:spcPct val="120000"/>
              </a:lnSpc>
              <a:spcBef>
                <a:spcPts val="100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132" name="Google Shape;1132;g2562f746593_0_304"/>
          <p:cNvSpPr txBox="1"/>
          <p:nvPr/>
        </p:nvSpPr>
        <p:spPr>
          <a:xfrm>
            <a:off x="429815" y="1168501"/>
            <a:ext cx="58299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
        <p:nvSpPr>
          <p:cNvPr id="1133" name="Google Shape;1133;g2562f746593_0_304"/>
          <p:cNvSpPr txBox="1"/>
          <p:nvPr/>
        </p:nvSpPr>
        <p:spPr>
          <a:xfrm>
            <a:off x="429911" y="922575"/>
            <a:ext cx="61917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1: Digitale Kommunikation sicherstellen</a:t>
            </a:r>
            <a:endParaRPr sz="1200" b="1">
              <a:solidFill>
                <a:schemeClr val="accent4"/>
              </a:solidFill>
            </a:endParaRPr>
          </a:p>
        </p:txBody>
      </p:sp>
      <p:pic>
        <p:nvPicPr>
          <p:cNvPr id="1134" name="Google Shape;1134;g2562f746593_0_304"/>
          <p:cNvPicPr preferRelativeResize="0"/>
          <p:nvPr/>
        </p:nvPicPr>
        <p:blipFill rotWithShape="1">
          <a:blip r:embed="rId3">
            <a:alphaModFix/>
          </a:blip>
          <a:srcRect t="28661" b="56700"/>
          <a:stretch/>
        </p:blipFill>
        <p:spPr>
          <a:xfrm rot="293712">
            <a:off x="7259205" y="51374"/>
            <a:ext cx="2285441" cy="7528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g216b6e3f9b0_0_490"/>
          <p:cNvSpPr txBox="1"/>
          <p:nvPr/>
        </p:nvSpPr>
        <p:spPr>
          <a:xfrm>
            <a:off x="425455" y="1574673"/>
            <a:ext cx="8721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2</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Wiederverwendung von Daten &amp; Standards ermöglichen</a:t>
            </a:r>
            <a:endParaRPr sz="3600" b="1" i="0" u="none" strike="noStrike" cap="none">
              <a:solidFill>
                <a:srgbClr val="000000"/>
              </a:solidFill>
              <a:latin typeface="Arial"/>
              <a:ea typeface="Arial"/>
              <a:cs typeface="Arial"/>
              <a:sym typeface="Arial"/>
            </a:endParaRPr>
          </a:p>
        </p:txBody>
      </p:sp>
      <p:sp>
        <p:nvSpPr>
          <p:cNvPr id="1140" name="Google Shape;1140;g216b6e3f9b0_0_490"/>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141" name="Google Shape;1141;g216b6e3f9b0_0_490"/>
          <p:cNvSpPr/>
          <p:nvPr/>
        </p:nvSpPr>
        <p:spPr>
          <a:xfrm>
            <a:off x="18312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Wiederverwendung von Daten &amp; Standards ermöglichen</a:t>
            </a:r>
            <a:endParaRPr sz="1200" b="1" i="0" u="none" strike="noStrike" cap="none">
              <a:solidFill>
                <a:srgbClr val="FFFFFF"/>
              </a:solidFill>
              <a:latin typeface="Arial"/>
              <a:ea typeface="Arial"/>
              <a:cs typeface="Arial"/>
              <a:sym typeface="Arial"/>
            </a:endParaRPr>
          </a:p>
        </p:txBody>
      </p:sp>
      <p:sp>
        <p:nvSpPr>
          <p:cNvPr id="1142" name="Google Shape;1142;g216b6e3f9b0_0_490"/>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Datenschutz &amp; Informationssicherheit gewährleisten</a:t>
            </a:r>
            <a:endParaRPr sz="1200" b="0" i="0" u="none" strike="noStrike" cap="none">
              <a:solidFill>
                <a:srgbClr val="7F7F7F"/>
              </a:solidFill>
              <a:latin typeface="Arial"/>
              <a:ea typeface="Arial"/>
              <a:cs typeface="Arial"/>
              <a:sym typeface="Arial"/>
            </a:endParaRPr>
          </a:p>
        </p:txBody>
      </p:sp>
      <p:sp>
        <p:nvSpPr>
          <p:cNvPr id="1143" name="Google Shape;1143;g216b6e3f9b0_0_490"/>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Klare Regelungen für eine digitale Ausführung finden</a:t>
            </a:r>
            <a:endParaRPr sz="1200" b="0" i="0" u="none" strike="noStrike" cap="none">
              <a:solidFill>
                <a:srgbClr val="7F7F7F"/>
              </a:solidFill>
              <a:latin typeface="Arial"/>
              <a:ea typeface="Arial"/>
              <a:cs typeface="Arial"/>
              <a:sym typeface="Arial"/>
            </a:endParaRPr>
          </a:p>
        </p:txBody>
      </p:sp>
      <p:sp>
        <p:nvSpPr>
          <p:cNvPr id="1144" name="Google Shape;1144;g216b6e3f9b0_0_490"/>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g216b6e3f9b0_0_505"/>
          <p:cNvSpPr/>
          <p:nvPr/>
        </p:nvSpPr>
        <p:spPr>
          <a:xfrm>
            <a:off x="3164790" y="2855403"/>
            <a:ext cx="1395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0" name="Google Shape;1150;g216b6e3f9b0_0_505"/>
          <p:cNvSpPr/>
          <p:nvPr/>
        </p:nvSpPr>
        <p:spPr>
          <a:xfrm>
            <a:off x="1219419" y="3839443"/>
            <a:ext cx="12816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1" name="Google Shape;1151;g216b6e3f9b0_0_505"/>
          <p:cNvSpPr txBox="1"/>
          <p:nvPr/>
        </p:nvSpPr>
        <p:spPr>
          <a:xfrm>
            <a:off x="431776" y="2122658"/>
            <a:ext cx="5261700" cy="26127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 3 (1) Nr. 17a Speicherung von Daten</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»Zur Erfüllung ihrer Aufgaben nach § 2 Absatz 1 und 3 speichern die Meldebehörden folgende Daten sowie die zum Nachweis ihrer Richtigkeit erforderlichen Hinweise im Melderegister.</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17a) die AZR-Nummer in den Fällen und nach Maßgabe des § 10 Absatz 4 Satz 1 und 2 Nummer 4 des AZR-Gesetzes«</a:t>
            </a:r>
            <a:endParaRPr sz="1400" b="0" i="0" u="none" strike="noStrike" cap="none">
              <a:solidFill>
                <a:srgbClr val="000000"/>
              </a:solidFill>
              <a:latin typeface="Arial"/>
              <a:ea typeface="Arial"/>
              <a:cs typeface="Arial"/>
              <a:sym typeface="Arial"/>
            </a:endParaRPr>
          </a:p>
        </p:txBody>
      </p:sp>
      <p:sp>
        <p:nvSpPr>
          <p:cNvPr id="1152" name="Google Shape;1152;g216b6e3f9b0_0_505"/>
          <p:cNvSpPr txBox="1"/>
          <p:nvPr/>
        </p:nvSpPr>
        <p:spPr>
          <a:xfrm>
            <a:off x="429815" y="1168507"/>
            <a:ext cx="7903200" cy="8310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Bundesmeldegesetz (BMG) in Verbindung mit dem OSCI-Datenstandard “XMeld”</a:t>
            </a:r>
            <a:endParaRPr sz="1400" b="1" i="0" u="none" strike="noStrike" cap="none">
              <a:solidFill>
                <a:srgbClr val="000000"/>
              </a:solidFill>
              <a:latin typeface="Arial"/>
              <a:ea typeface="Arial"/>
              <a:cs typeface="Arial"/>
              <a:sym typeface="Arial"/>
            </a:endParaRPr>
          </a:p>
        </p:txBody>
      </p:sp>
      <p:sp>
        <p:nvSpPr>
          <p:cNvPr id="1153" name="Google Shape;1153;g216b6e3f9b0_0_505"/>
          <p:cNvSpPr/>
          <p:nvPr/>
        </p:nvSpPr>
        <p:spPr>
          <a:xfrm>
            <a:off x="6020675" y="1943782"/>
            <a:ext cx="2352600" cy="14853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Kombination aus Gesetz und Datenstandard erlaubt die reibungslose Abwicklung von Datenaustausch zwischen den beteiligten Behörden.</a:t>
            </a:r>
            <a:endParaRPr sz="1300" b="0" i="0" u="none" strike="noStrike" cap="none">
              <a:solidFill>
                <a:schemeClr val="accent5"/>
              </a:solidFill>
              <a:latin typeface="Arial"/>
              <a:ea typeface="Arial"/>
              <a:cs typeface="Arial"/>
              <a:sym typeface="Arial"/>
            </a:endParaRPr>
          </a:p>
        </p:txBody>
      </p:sp>
      <p:pic>
        <p:nvPicPr>
          <p:cNvPr id="1154" name="Google Shape;1154;g216b6e3f9b0_0_505"/>
          <p:cNvPicPr preferRelativeResize="0"/>
          <p:nvPr/>
        </p:nvPicPr>
        <p:blipFill rotWithShape="1">
          <a:blip r:embed="rId3">
            <a:alphaModFix/>
          </a:blip>
          <a:srcRect l="8330" t="43241" r="-8330" b="43032"/>
          <a:stretch/>
        </p:blipFill>
        <p:spPr>
          <a:xfrm rot="293718">
            <a:off x="7261204" y="51453"/>
            <a:ext cx="2285443" cy="705996"/>
          </a:xfrm>
          <a:prstGeom prst="rect">
            <a:avLst/>
          </a:prstGeom>
          <a:noFill/>
          <a:ln>
            <a:noFill/>
          </a:ln>
        </p:spPr>
      </p:pic>
      <p:sp>
        <p:nvSpPr>
          <p:cNvPr id="1155" name="Google Shape;1155;g216b6e3f9b0_0_505"/>
          <p:cNvSpPr txBox="1"/>
          <p:nvPr/>
        </p:nvSpPr>
        <p:spPr>
          <a:xfrm>
            <a:off x="429900" y="922575"/>
            <a:ext cx="65142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2: Wiederverwendung von Daten &amp; Standards ermöglichen</a:t>
            </a:r>
            <a:endParaRPr sz="1200" b="1">
              <a:solidFill>
                <a:schemeClr val="accent4"/>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2562f746593_0_310"/>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
        <p:nvSpPr>
          <p:cNvPr id="1161" name="Google Shape;1161;g2562f746593_0_310"/>
          <p:cNvSpPr txBox="1"/>
          <p:nvPr/>
        </p:nvSpPr>
        <p:spPr>
          <a:xfrm>
            <a:off x="429900" y="922575"/>
            <a:ext cx="65142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2: Wiederverwendung von Daten &amp; Standards ermöglichen</a:t>
            </a:r>
            <a:endParaRPr sz="1200" b="1">
              <a:solidFill>
                <a:schemeClr val="accent4"/>
              </a:solidFill>
            </a:endParaRPr>
          </a:p>
        </p:txBody>
      </p:sp>
      <p:sp>
        <p:nvSpPr>
          <p:cNvPr id="1162" name="Google Shape;1162;g2562f746593_0_310"/>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800"/>
              </a:spcBef>
              <a:spcAft>
                <a:spcPts val="0"/>
              </a:spcAft>
              <a:buNone/>
            </a:pPr>
            <a:r>
              <a:rPr lang="de-DE" sz="1500" b="0" i="0" u="none" strike="noStrike" cap="none">
                <a:solidFill>
                  <a:srgbClr val="000000"/>
                </a:solidFill>
                <a:latin typeface="Arial"/>
                <a:ea typeface="Arial"/>
                <a:cs typeface="Arial"/>
                <a:sym typeface="Arial"/>
              </a:rPr>
              <a:t>Recherchieren Sie für Ihr Regelungsvorhaben relevante bestehende Standards, Komponenten, Richtlinien, Verfahren zur Datenerfassung, Datenaustauschverfahren (Once-Only-Prinzip) sowie Register und weitere Quellen.</a:t>
            </a:r>
            <a:endParaRPr sz="15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None/>
            </a:pPr>
            <a:endParaRPr sz="1500" b="0" i="0" u="none" strike="noStrike" cap="none">
              <a:solidFill>
                <a:srgbClr val="000000"/>
              </a:solidFill>
              <a:latin typeface="Arial"/>
              <a:ea typeface="Arial"/>
              <a:cs typeface="Arial"/>
              <a:sym typeface="Arial"/>
            </a:endParaRPr>
          </a:p>
        </p:txBody>
      </p:sp>
      <p:pic>
        <p:nvPicPr>
          <p:cNvPr id="1163" name="Google Shape;1163;g2562f746593_0_310"/>
          <p:cNvPicPr preferRelativeResize="0"/>
          <p:nvPr/>
        </p:nvPicPr>
        <p:blipFill rotWithShape="1">
          <a:blip r:embed="rId3">
            <a:alphaModFix/>
          </a:blip>
          <a:srcRect l="8330" t="43241" r="-8330" b="42121"/>
          <a:stretch/>
        </p:blipFill>
        <p:spPr>
          <a:xfrm rot="293712">
            <a:off x="7259205" y="51374"/>
            <a:ext cx="2285441" cy="752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g216b6e3f9b0_0_524"/>
          <p:cNvSpPr txBox="1"/>
          <p:nvPr/>
        </p:nvSpPr>
        <p:spPr>
          <a:xfrm>
            <a:off x="425455" y="1574673"/>
            <a:ext cx="8721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3</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Datenschutz &amp; Informationssicherheit gewährleisten</a:t>
            </a:r>
            <a:endParaRPr sz="3600" b="1" i="0" u="none" strike="noStrike" cap="none">
              <a:solidFill>
                <a:srgbClr val="000000"/>
              </a:solidFill>
              <a:latin typeface="Arial"/>
              <a:ea typeface="Arial"/>
              <a:cs typeface="Arial"/>
              <a:sym typeface="Arial"/>
            </a:endParaRPr>
          </a:p>
        </p:txBody>
      </p:sp>
      <p:sp>
        <p:nvSpPr>
          <p:cNvPr id="1169" name="Google Shape;1169;g216b6e3f9b0_0_524"/>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170" name="Google Shape;1170;g216b6e3f9b0_0_524"/>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Wiederverwendung von Daten &amp; Standards ermöglichen</a:t>
            </a:r>
            <a:endParaRPr sz="1200" b="0" i="0" u="none" strike="noStrike" cap="none">
              <a:solidFill>
                <a:srgbClr val="000000"/>
              </a:solidFill>
              <a:latin typeface="Arial"/>
              <a:ea typeface="Arial"/>
              <a:cs typeface="Arial"/>
              <a:sym typeface="Arial"/>
            </a:endParaRPr>
          </a:p>
        </p:txBody>
      </p:sp>
      <p:sp>
        <p:nvSpPr>
          <p:cNvPr id="1171" name="Google Shape;1171;g216b6e3f9b0_0_524"/>
          <p:cNvSpPr/>
          <p:nvPr/>
        </p:nvSpPr>
        <p:spPr>
          <a:xfrm>
            <a:off x="36576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Datenschutz &amp; Informationssicherheit gewährleisten</a:t>
            </a:r>
            <a:endParaRPr sz="1200" b="1" i="0" u="none" strike="noStrike" cap="none">
              <a:solidFill>
                <a:srgbClr val="FFFFFF"/>
              </a:solidFill>
              <a:latin typeface="Arial"/>
              <a:ea typeface="Arial"/>
              <a:cs typeface="Arial"/>
              <a:sym typeface="Arial"/>
            </a:endParaRPr>
          </a:p>
        </p:txBody>
      </p:sp>
      <p:sp>
        <p:nvSpPr>
          <p:cNvPr id="1172" name="Google Shape;1172;g216b6e3f9b0_0_524"/>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Klare Regelungen für eine digitale Ausführung finden</a:t>
            </a:r>
            <a:endParaRPr sz="1200" b="0" i="0" u="none" strike="noStrike" cap="none">
              <a:solidFill>
                <a:srgbClr val="7F7F7F"/>
              </a:solidFill>
              <a:latin typeface="Arial"/>
              <a:ea typeface="Arial"/>
              <a:cs typeface="Arial"/>
              <a:sym typeface="Arial"/>
            </a:endParaRPr>
          </a:p>
        </p:txBody>
      </p:sp>
      <p:sp>
        <p:nvSpPr>
          <p:cNvPr id="1173" name="Google Shape;1173;g216b6e3f9b0_0_524"/>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g216b6e3f9b0_0_540"/>
          <p:cNvSpPr/>
          <p:nvPr/>
        </p:nvSpPr>
        <p:spPr>
          <a:xfrm>
            <a:off x="647919" y="3081367"/>
            <a:ext cx="1236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79" name="Google Shape;1179;g216b6e3f9b0_0_540"/>
          <p:cNvSpPr/>
          <p:nvPr/>
        </p:nvSpPr>
        <p:spPr>
          <a:xfrm>
            <a:off x="2285996" y="3470119"/>
            <a:ext cx="864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0" name="Google Shape;1180;g216b6e3f9b0_0_540"/>
          <p:cNvSpPr/>
          <p:nvPr/>
        </p:nvSpPr>
        <p:spPr>
          <a:xfrm>
            <a:off x="647918" y="3865517"/>
            <a:ext cx="23457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1" name="Google Shape;1181;g216b6e3f9b0_0_540"/>
          <p:cNvSpPr/>
          <p:nvPr/>
        </p:nvSpPr>
        <p:spPr>
          <a:xfrm>
            <a:off x="647918" y="4260915"/>
            <a:ext cx="21399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2" name="Google Shape;1182;g216b6e3f9b0_0_540"/>
          <p:cNvSpPr txBox="1"/>
          <p:nvPr/>
        </p:nvSpPr>
        <p:spPr>
          <a:xfrm>
            <a:off x="431776" y="1942683"/>
            <a:ext cx="5261700" cy="26250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Art. 6 (1) Rechtmäßigkeit der Verarbeitung</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»Die Verarbeitung ist nur rechtmäßig, wenn mindestens eine der nachstehenden Bedingungen erfüllt ist: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a) </a:t>
            </a:r>
            <a:r>
              <a:rPr lang="de-DE" sz="1600" b="1" i="0" u="none" strike="noStrike" cap="none">
                <a:solidFill>
                  <a:srgbClr val="000000"/>
                </a:solidFill>
                <a:latin typeface="Arial"/>
                <a:ea typeface="Arial"/>
                <a:cs typeface="Arial"/>
                <a:sym typeface="Arial"/>
              </a:rPr>
              <a:t>Einwilligung </a:t>
            </a:r>
            <a:r>
              <a:rPr lang="de-DE" sz="1600" b="0" i="0" u="none" strike="noStrike" cap="none">
                <a:solidFill>
                  <a:srgbClr val="000000"/>
                </a:solidFill>
                <a:latin typeface="Arial"/>
                <a:ea typeface="Arial"/>
                <a:cs typeface="Arial"/>
                <a:sym typeface="Arial"/>
              </a:rPr>
              <a:t>der betroffenen Person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b) Abwicklung eines </a:t>
            </a:r>
            <a:r>
              <a:rPr lang="de-DE" sz="1600" b="1" i="0" u="none" strike="noStrike" cap="none">
                <a:solidFill>
                  <a:srgbClr val="000000"/>
                </a:solidFill>
                <a:latin typeface="Arial"/>
                <a:ea typeface="Arial"/>
                <a:cs typeface="Arial"/>
                <a:sym typeface="Arial"/>
              </a:rPr>
              <a:t>Vertrags</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c) </a:t>
            </a:r>
            <a:r>
              <a:rPr lang="de-DE" sz="1600" b="1" i="0" u="none" strike="noStrike" cap="none">
                <a:solidFill>
                  <a:srgbClr val="000000"/>
                </a:solidFill>
                <a:latin typeface="Arial"/>
                <a:ea typeface="Arial"/>
                <a:cs typeface="Arial"/>
                <a:sym typeface="Arial"/>
              </a:rPr>
              <a:t>rechtliche Verpflichtung</a:t>
            </a:r>
            <a:r>
              <a:rPr lang="de-DE" sz="1600" b="0" i="0" u="none" strike="noStrike" cap="none">
                <a:solidFill>
                  <a:srgbClr val="000000"/>
                </a:solidFill>
                <a:latin typeface="Arial"/>
                <a:ea typeface="Arial"/>
                <a:cs typeface="Arial"/>
                <a:sym typeface="Arial"/>
              </a:rPr>
              <a:t> der betroffenen Person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d) </a:t>
            </a:r>
            <a:r>
              <a:rPr lang="de-DE" sz="1600" b="1" i="0" u="none" strike="noStrike" cap="none">
                <a:solidFill>
                  <a:srgbClr val="000000"/>
                </a:solidFill>
                <a:latin typeface="Arial"/>
                <a:ea typeface="Arial"/>
                <a:cs typeface="Arial"/>
                <a:sym typeface="Arial"/>
              </a:rPr>
              <a:t>öffentliches Interesse</a:t>
            </a:r>
            <a:r>
              <a:rPr lang="de-DE" sz="1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183" name="Google Shape;1183;g216b6e3f9b0_0_540"/>
          <p:cNvSpPr txBox="1"/>
          <p:nvPr/>
        </p:nvSpPr>
        <p:spPr>
          <a:xfrm>
            <a:off x="429815" y="1168501"/>
            <a:ext cx="79431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Datenschutzgrundverordnung (DSGVO)</a:t>
            </a:r>
            <a:endParaRPr sz="1400" b="0" i="0" u="none" strike="noStrike" cap="none">
              <a:solidFill>
                <a:srgbClr val="000000"/>
              </a:solidFill>
              <a:latin typeface="Arial"/>
              <a:ea typeface="Arial"/>
              <a:cs typeface="Arial"/>
              <a:sym typeface="Arial"/>
            </a:endParaRPr>
          </a:p>
        </p:txBody>
      </p:sp>
      <p:sp>
        <p:nvSpPr>
          <p:cNvPr id="1184" name="Google Shape;1184;g216b6e3f9b0_0_540"/>
          <p:cNvSpPr/>
          <p:nvPr/>
        </p:nvSpPr>
        <p:spPr>
          <a:xfrm>
            <a:off x="6020675" y="1943775"/>
            <a:ext cx="2352600" cy="10212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Verarbeitung personenbezogener Daten wird anhand konkreter Kriterien legitimiert. </a:t>
            </a:r>
            <a:endParaRPr sz="1300" b="0" i="0" u="none" strike="noStrike" cap="none">
              <a:solidFill>
                <a:schemeClr val="accent5"/>
              </a:solidFill>
              <a:latin typeface="Arial"/>
              <a:ea typeface="Arial"/>
              <a:cs typeface="Arial"/>
              <a:sym typeface="Arial"/>
            </a:endParaRPr>
          </a:p>
        </p:txBody>
      </p:sp>
      <p:pic>
        <p:nvPicPr>
          <p:cNvPr id="1185" name="Google Shape;1185;g216b6e3f9b0_0_540"/>
          <p:cNvPicPr preferRelativeResize="0"/>
          <p:nvPr/>
        </p:nvPicPr>
        <p:blipFill rotWithShape="1">
          <a:blip r:embed="rId3">
            <a:alphaModFix/>
          </a:blip>
          <a:srcRect l="7050" t="57022" r="-7050" b="29438"/>
          <a:stretch/>
        </p:blipFill>
        <p:spPr>
          <a:xfrm rot="293719">
            <a:off x="7256793" y="107819"/>
            <a:ext cx="2285441" cy="696335"/>
          </a:xfrm>
          <a:prstGeom prst="rect">
            <a:avLst/>
          </a:prstGeom>
          <a:noFill/>
          <a:ln>
            <a:noFill/>
          </a:ln>
        </p:spPr>
      </p:pic>
      <p:sp>
        <p:nvSpPr>
          <p:cNvPr id="1186" name="Google Shape;1186;g216b6e3f9b0_0_540"/>
          <p:cNvSpPr txBox="1"/>
          <p:nvPr/>
        </p:nvSpPr>
        <p:spPr>
          <a:xfrm>
            <a:off x="429894" y="922575"/>
            <a:ext cx="51009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accent5"/>
              </a:buClr>
              <a:buSzPts val="1200"/>
              <a:buFont typeface="Arial"/>
              <a:buNone/>
            </a:pPr>
            <a:r>
              <a:rPr lang="de-DE" sz="1200" b="1">
                <a:solidFill>
                  <a:schemeClr val="accent4"/>
                </a:solidFill>
              </a:rPr>
              <a:t>Prinzip 3: Datenschutz &amp; Informationssicherheit gewährleisten</a:t>
            </a:r>
            <a:endParaRPr sz="1200" b="1">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g18f2b831861_0_4"/>
          <p:cNvSpPr txBox="1">
            <a:spLocks noGrp="1"/>
          </p:cNvSpPr>
          <p:nvPr>
            <p:ph type="title" idx="4294967295"/>
          </p:nvPr>
        </p:nvSpPr>
        <p:spPr>
          <a:xfrm>
            <a:off x="620926" y="729000"/>
            <a:ext cx="7277700" cy="528000"/>
          </a:xfrm>
          <a:prstGeom prst="rect">
            <a:avLst/>
          </a:prstGeom>
          <a:noFill/>
          <a:ln>
            <a:noFill/>
          </a:ln>
        </p:spPr>
        <p:txBody>
          <a:bodyPr spcFirstLastPara="1" wrap="square" lIns="67500" tIns="35100" rIns="67500" bIns="35100" anchor="t" anchorCtr="0">
            <a:spAutoFit/>
          </a:bodyPr>
          <a:lstStyle/>
          <a:p>
            <a:pPr marL="0" marR="0" lvl="0" indent="0" algn="l" rtl="0">
              <a:lnSpc>
                <a:spcPct val="90000"/>
              </a:lnSpc>
              <a:spcBef>
                <a:spcPts val="0"/>
              </a:spcBef>
              <a:spcAft>
                <a:spcPts val="0"/>
              </a:spcAft>
              <a:buClr>
                <a:srgbClr val="000000"/>
              </a:buClr>
              <a:buSzPts val="1000"/>
              <a:buFont typeface="Arial"/>
              <a:buNone/>
            </a:pPr>
            <a:r>
              <a:rPr lang="de-DE" b="1"/>
              <a:t>So arbeiten wir heute:</a:t>
            </a:r>
            <a:endParaRPr b="1"/>
          </a:p>
        </p:txBody>
      </p:sp>
      <p:sp>
        <p:nvSpPr>
          <p:cNvPr id="791" name="Google Shape;791;g18f2b831861_0_4"/>
          <p:cNvSpPr txBox="1">
            <a:spLocks noGrp="1"/>
          </p:cNvSpPr>
          <p:nvPr>
            <p:ph type="body" idx="1"/>
          </p:nvPr>
        </p:nvSpPr>
        <p:spPr>
          <a:xfrm>
            <a:off x="7308510" y="3272913"/>
            <a:ext cx="1717800" cy="576300"/>
          </a:xfrm>
          <a:prstGeom prst="rect">
            <a:avLst/>
          </a:prstGeom>
          <a:noFill/>
          <a:ln>
            <a:noFill/>
          </a:ln>
        </p:spPr>
        <p:txBody>
          <a:bodyPr spcFirstLastPara="1" wrap="square" lIns="91425" tIns="72000" rIns="91425" bIns="72000" anchor="ctr" anchorCtr="0">
            <a:spAutoFit/>
          </a:bodyPr>
          <a:lstStyle/>
          <a:p>
            <a:pPr marL="0" marR="0" lvl="0" indent="0" algn="ctr" rtl="0">
              <a:lnSpc>
                <a:spcPct val="100000"/>
              </a:lnSpc>
              <a:spcBef>
                <a:spcPts val="1500"/>
              </a:spcBef>
              <a:spcAft>
                <a:spcPts val="0"/>
              </a:spcAft>
              <a:buSzPts val="1000"/>
              <a:buNone/>
            </a:pPr>
            <a:r>
              <a:rPr lang="de-DE" sz="1400">
                <a:solidFill>
                  <a:schemeClr val="accent5"/>
                </a:solidFill>
              </a:rPr>
              <a:t>Bring die Dinge </a:t>
            </a:r>
            <a:br>
              <a:rPr lang="de-DE" sz="1400">
                <a:solidFill>
                  <a:schemeClr val="accent5"/>
                </a:solidFill>
              </a:rPr>
            </a:br>
            <a:r>
              <a:rPr lang="de-DE" sz="1400" b="1">
                <a:solidFill>
                  <a:schemeClr val="accent5"/>
                </a:solidFill>
              </a:rPr>
              <a:t>auf den Punkt</a:t>
            </a:r>
            <a:r>
              <a:rPr lang="de-DE" sz="1400">
                <a:solidFill>
                  <a:schemeClr val="accent5"/>
                </a:solidFill>
              </a:rPr>
              <a:t>.</a:t>
            </a:r>
            <a:endParaRPr sz="1400">
              <a:solidFill>
                <a:schemeClr val="accent5"/>
              </a:solidFill>
            </a:endParaRPr>
          </a:p>
        </p:txBody>
      </p:sp>
      <p:pic>
        <p:nvPicPr>
          <p:cNvPr id="792" name="Google Shape;792;g18f2b831861_0_4"/>
          <p:cNvPicPr preferRelativeResize="0"/>
          <p:nvPr/>
        </p:nvPicPr>
        <p:blipFill rotWithShape="1">
          <a:blip r:embed="rId3">
            <a:alphaModFix/>
          </a:blip>
          <a:srcRect/>
          <a:stretch/>
        </p:blipFill>
        <p:spPr>
          <a:xfrm>
            <a:off x="4031872" y="1924947"/>
            <a:ext cx="1080375" cy="1080353"/>
          </a:xfrm>
          <a:prstGeom prst="rect">
            <a:avLst/>
          </a:prstGeom>
          <a:noFill/>
          <a:ln>
            <a:noFill/>
          </a:ln>
        </p:spPr>
      </p:pic>
      <p:pic>
        <p:nvPicPr>
          <p:cNvPr id="793" name="Google Shape;793;g18f2b831861_0_4"/>
          <p:cNvPicPr preferRelativeResize="0"/>
          <p:nvPr/>
        </p:nvPicPr>
        <p:blipFill rotWithShape="1">
          <a:blip r:embed="rId4">
            <a:alphaModFix/>
          </a:blip>
          <a:srcRect/>
          <a:stretch/>
        </p:blipFill>
        <p:spPr>
          <a:xfrm>
            <a:off x="7670625" y="1924962"/>
            <a:ext cx="993550" cy="993550"/>
          </a:xfrm>
          <a:prstGeom prst="rect">
            <a:avLst/>
          </a:prstGeom>
          <a:noFill/>
          <a:ln>
            <a:noFill/>
          </a:ln>
        </p:spPr>
      </p:pic>
      <p:sp>
        <p:nvSpPr>
          <p:cNvPr id="794" name="Google Shape;794;g18f2b831861_0_4"/>
          <p:cNvSpPr txBox="1">
            <a:spLocks noGrp="1"/>
          </p:cNvSpPr>
          <p:nvPr>
            <p:ph type="body" idx="1"/>
          </p:nvPr>
        </p:nvSpPr>
        <p:spPr>
          <a:xfrm>
            <a:off x="3713160" y="3272900"/>
            <a:ext cx="1717800" cy="5763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a:solidFill>
                  <a:schemeClr val="accent5"/>
                </a:solidFill>
              </a:rPr>
              <a:t>Visualisiere deine Gedanken …</a:t>
            </a:r>
            <a:endParaRPr sz="1400">
              <a:solidFill>
                <a:schemeClr val="accent5"/>
              </a:solidFill>
            </a:endParaRPr>
          </a:p>
        </p:txBody>
      </p:sp>
      <p:sp>
        <p:nvSpPr>
          <p:cNvPr id="795" name="Google Shape;795;g18f2b831861_0_4"/>
          <p:cNvSpPr txBox="1">
            <a:spLocks noGrp="1"/>
          </p:cNvSpPr>
          <p:nvPr>
            <p:ph type="body" idx="1"/>
          </p:nvPr>
        </p:nvSpPr>
        <p:spPr>
          <a:xfrm>
            <a:off x="5510835" y="3272900"/>
            <a:ext cx="1717800" cy="792000"/>
          </a:xfrm>
          <a:prstGeom prst="rect">
            <a:avLst/>
          </a:prstGeom>
          <a:noFill/>
          <a:ln>
            <a:noFill/>
          </a:ln>
        </p:spPr>
        <p:txBody>
          <a:bodyPr spcFirstLastPara="1" wrap="square" lIns="91425" tIns="72000" rIns="91425" bIns="72000" anchor="ctr" anchorCtr="0">
            <a:spAutoFit/>
          </a:bodyPr>
          <a:lstStyle/>
          <a:p>
            <a:pPr marL="0" marR="0" lvl="0" indent="0" algn="ctr" rtl="0">
              <a:lnSpc>
                <a:spcPct val="100000"/>
              </a:lnSpc>
              <a:spcBef>
                <a:spcPts val="1500"/>
              </a:spcBef>
              <a:spcAft>
                <a:spcPts val="0"/>
              </a:spcAft>
              <a:buSzPts val="1000"/>
              <a:buNone/>
            </a:pPr>
            <a:r>
              <a:rPr lang="de-DE" sz="1400">
                <a:solidFill>
                  <a:schemeClr val="accent5"/>
                </a:solidFill>
              </a:rPr>
              <a:t>… aber bitte nicht direkt auf den </a:t>
            </a:r>
            <a:r>
              <a:rPr lang="de-DE" sz="1400" b="1">
                <a:solidFill>
                  <a:schemeClr val="accent5"/>
                </a:solidFill>
              </a:rPr>
              <a:t>Plakaten</a:t>
            </a:r>
            <a:r>
              <a:rPr lang="de-DE" sz="1400">
                <a:solidFill>
                  <a:schemeClr val="accent5"/>
                </a:solidFill>
              </a:rPr>
              <a:t>.</a:t>
            </a:r>
            <a:endParaRPr sz="1400">
              <a:solidFill>
                <a:schemeClr val="accent5"/>
              </a:solidFill>
            </a:endParaRPr>
          </a:p>
        </p:txBody>
      </p:sp>
      <p:pic>
        <p:nvPicPr>
          <p:cNvPr id="796" name="Google Shape;796;g18f2b831861_0_4"/>
          <p:cNvPicPr preferRelativeResize="0"/>
          <p:nvPr/>
        </p:nvPicPr>
        <p:blipFill rotWithShape="1">
          <a:blip r:embed="rId5">
            <a:alphaModFix/>
          </a:blip>
          <a:srcRect/>
          <a:stretch/>
        </p:blipFill>
        <p:spPr>
          <a:xfrm>
            <a:off x="5829553" y="1836975"/>
            <a:ext cx="1080363" cy="1080363"/>
          </a:xfrm>
          <a:prstGeom prst="rect">
            <a:avLst/>
          </a:prstGeom>
          <a:noFill/>
          <a:ln>
            <a:noFill/>
          </a:ln>
        </p:spPr>
      </p:pic>
      <p:pic>
        <p:nvPicPr>
          <p:cNvPr id="797" name="Google Shape;797;g18f2b831861_0_4"/>
          <p:cNvPicPr preferRelativeResize="0"/>
          <p:nvPr/>
        </p:nvPicPr>
        <p:blipFill rotWithShape="1">
          <a:blip r:embed="rId6">
            <a:alphaModFix/>
          </a:blip>
          <a:srcRect/>
          <a:stretch/>
        </p:blipFill>
        <p:spPr>
          <a:xfrm>
            <a:off x="474785" y="1908462"/>
            <a:ext cx="993550" cy="993550"/>
          </a:xfrm>
          <a:prstGeom prst="rect">
            <a:avLst/>
          </a:prstGeom>
          <a:noFill/>
          <a:ln>
            <a:noFill/>
          </a:ln>
        </p:spPr>
      </p:pic>
      <p:sp>
        <p:nvSpPr>
          <p:cNvPr id="798" name="Google Shape;798;g18f2b831861_0_4"/>
          <p:cNvSpPr txBox="1">
            <a:spLocks noGrp="1"/>
          </p:cNvSpPr>
          <p:nvPr>
            <p:ph type="body" idx="1"/>
          </p:nvPr>
        </p:nvSpPr>
        <p:spPr>
          <a:xfrm>
            <a:off x="112660" y="3272913"/>
            <a:ext cx="1717800" cy="7920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a:solidFill>
                  <a:schemeClr val="accent5"/>
                </a:solidFill>
              </a:rPr>
              <a:t>Wir arbeiten </a:t>
            </a:r>
            <a:r>
              <a:rPr lang="de-DE" sz="1400" b="1">
                <a:solidFill>
                  <a:schemeClr val="accent5"/>
                </a:solidFill>
              </a:rPr>
              <a:t>gemeinsam</a:t>
            </a:r>
            <a:r>
              <a:rPr lang="de-DE" sz="1400">
                <a:solidFill>
                  <a:schemeClr val="accent5"/>
                </a:solidFill>
              </a:rPr>
              <a:t> und im </a:t>
            </a:r>
            <a:r>
              <a:rPr lang="de-DE" sz="1400" b="1">
                <a:solidFill>
                  <a:schemeClr val="accent5"/>
                </a:solidFill>
              </a:rPr>
              <a:t>Vertrauen</a:t>
            </a:r>
            <a:r>
              <a:rPr lang="de-DE" sz="1400">
                <a:solidFill>
                  <a:schemeClr val="accent5"/>
                </a:solidFill>
              </a:rPr>
              <a:t>.</a:t>
            </a:r>
            <a:endParaRPr sz="1400">
              <a:solidFill>
                <a:schemeClr val="accent5"/>
              </a:solidFill>
            </a:endParaRPr>
          </a:p>
        </p:txBody>
      </p:sp>
      <p:sp>
        <p:nvSpPr>
          <p:cNvPr id="799" name="Google Shape;799;g18f2b831861_0_4"/>
          <p:cNvSpPr txBox="1">
            <a:spLocks noGrp="1"/>
          </p:cNvSpPr>
          <p:nvPr>
            <p:ph type="body" idx="1"/>
          </p:nvPr>
        </p:nvSpPr>
        <p:spPr>
          <a:xfrm>
            <a:off x="1915485" y="3272913"/>
            <a:ext cx="1717800" cy="7920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b="1">
                <a:solidFill>
                  <a:schemeClr val="accent5"/>
                </a:solidFill>
              </a:rPr>
              <a:t>Konzentration</a:t>
            </a:r>
            <a:r>
              <a:rPr lang="de-DE" sz="1400">
                <a:solidFill>
                  <a:schemeClr val="accent5"/>
                </a:solidFill>
              </a:rPr>
              <a:t> auf das, was im Raum passiert.</a:t>
            </a:r>
            <a:endParaRPr sz="1400">
              <a:solidFill>
                <a:schemeClr val="accent5"/>
              </a:solidFill>
            </a:endParaRPr>
          </a:p>
        </p:txBody>
      </p:sp>
      <p:pic>
        <p:nvPicPr>
          <p:cNvPr id="800" name="Google Shape;800;g18f2b831861_0_4"/>
          <p:cNvPicPr preferRelativeResize="0"/>
          <p:nvPr/>
        </p:nvPicPr>
        <p:blipFill rotWithShape="1">
          <a:blip r:embed="rId7">
            <a:alphaModFix/>
          </a:blip>
          <a:srcRect/>
          <a:stretch/>
        </p:blipFill>
        <p:spPr>
          <a:xfrm>
            <a:off x="2277610" y="1924963"/>
            <a:ext cx="993550" cy="993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g2562f746593_0_316"/>
          <p:cNvSpPr txBox="1"/>
          <p:nvPr/>
        </p:nvSpPr>
        <p:spPr>
          <a:xfrm>
            <a:off x="429912" y="922575"/>
            <a:ext cx="62607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accent5"/>
              </a:buClr>
              <a:buSzPts val="1100"/>
              <a:buFont typeface="Arial"/>
              <a:buNone/>
            </a:pPr>
            <a:r>
              <a:rPr lang="de-DE" sz="1200" b="1">
                <a:solidFill>
                  <a:schemeClr val="accent4"/>
                </a:solidFill>
              </a:rPr>
              <a:t>Prinzip 3: Datenschutz &amp; Informationssicherheit gewährleisten</a:t>
            </a:r>
            <a:endParaRPr sz="1200" b="1">
              <a:solidFill>
                <a:schemeClr val="accent4"/>
              </a:solidFill>
            </a:endParaRPr>
          </a:p>
        </p:txBody>
      </p:sp>
      <p:sp>
        <p:nvSpPr>
          <p:cNvPr id="1192" name="Google Shape;1192;g2562f746593_0_316"/>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Beteiligen Sie frühzeitig Expertinnen und Experten für Datenschutz und Informationssicherheit, um datenschutzkonforme Regelungen zu schreiben.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Schaffen Sie die Rechtsgrundlage, um alle benötigten Daten zu erfassen und zu verarbeiten. Beachten Sie dabei die Datensparsamkeit.</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100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Berücksichtigen Sie die finanziellen und personellen Ressourcen, die für die Erfüllung der Vorgaben der Informationssicherheit nötig sind.</a:t>
            </a:r>
            <a:endParaRPr sz="1500" b="0" i="0" u="none" strike="noStrike" cap="none">
              <a:solidFill>
                <a:srgbClr val="000000"/>
              </a:solidFill>
              <a:latin typeface="Arial"/>
              <a:ea typeface="Arial"/>
              <a:cs typeface="Arial"/>
              <a:sym typeface="Arial"/>
            </a:endParaRPr>
          </a:p>
        </p:txBody>
      </p:sp>
      <p:pic>
        <p:nvPicPr>
          <p:cNvPr id="1193" name="Google Shape;1193;g2562f746593_0_316"/>
          <p:cNvPicPr preferRelativeResize="0"/>
          <p:nvPr/>
        </p:nvPicPr>
        <p:blipFill rotWithShape="1">
          <a:blip r:embed="rId3">
            <a:alphaModFix/>
          </a:blip>
          <a:srcRect l="7050" t="57095" r="-7050" b="29437"/>
          <a:stretch/>
        </p:blipFill>
        <p:spPr>
          <a:xfrm rot="293719">
            <a:off x="7256634" y="111526"/>
            <a:ext cx="2285434" cy="692625"/>
          </a:xfrm>
          <a:prstGeom prst="rect">
            <a:avLst/>
          </a:prstGeom>
          <a:noFill/>
          <a:ln>
            <a:noFill/>
          </a:ln>
        </p:spPr>
      </p:pic>
      <p:sp>
        <p:nvSpPr>
          <p:cNvPr id="1194" name="Google Shape;1194;g2562f746593_0_316"/>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g216b6e3f9b0_0_560"/>
          <p:cNvSpPr txBox="1"/>
          <p:nvPr/>
        </p:nvSpPr>
        <p:spPr>
          <a:xfrm>
            <a:off x="425455" y="1574673"/>
            <a:ext cx="8721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4</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Klare Regelungen für eine digitale Ausführung finden</a:t>
            </a:r>
            <a:endParaRPr sz="3600" b="1" i="0" u="none" strike="noStrike" cap="none">
              <a:solidFill>
                <a:srgbClr val="000000"/>
              </a:solidFill>
              <a:latin typeface="Arial"/>
              <a:ea typeface="Arial"/>
              <a:cs typeface="Arial"/>
              <a:sym typeface="Arial"/>
            </a:endParaRPr>
          </a:p>
        </p:txBody>
      </p:sp>
      <p:sp>
        <p:nvSpPr>
          <p:cNvPr id="1200" name="Google Shape;1200;g216b6e3f9b0_0_560"/>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201" name="Google Shape;1201;g216b6e3f9b0_0_560"/>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Wiederverwendung von Daten &amp; Standards ermöglichen</a:t>
            </a:r>
            <a:endParaRPr sz="1200" b="0" i="0" u="none" strike="noStrike" cap="none">
              <a:solidFill>
                <a:srgbClr val="000000"/>
              </a:solidFill>
              <a:latin typeface="Arial"/>
              <a:ea typeface="Arial"/>
              <a:cs typeface="Arial"/>
              <a:sym typeface="Arial"/>
            </a:endParaRPr>
          </a:p>
        </p:txBody>
      </p:sp>
      <p:sp>
        <p:nvSpPr>
          <p:cNvPr id="1202" name="Google Shape;1202;g216b6e3f9b0_0_560"/>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Datenschutz &amp; Informationssicherheit gewährleisten</a:t>
            </a:r>
            <a:endParaRPr sz="1200" b="0" i="0" u="none" strike="noStrike" cap="none">
              <a:solidFill>
                <a:srgbClr val="000000"/>
              </a:solidFill>
              <a:latin typeface="Arial"/>
              <a:ea typeface="Arial"/>
              <a:cs typeface="Arial"/>
              <a:sym typeface="Arial"/>
            </a:endParaRPr>
          </a:p>
        </p:txBody>
      </p:sp>
      <p:sp>
        <p:nvSpPr>
          <p:cNvPr id="1203" name="Google Shape;1203;g216b6e3f9b0_0_560"/>
          <p:cNvSpPr/>
          <p:nvPr/>
        </p:nvSpPr>
        <p:spPr>
          <a:xfrm>
            <a:off x="54864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Klare Regelungen für eine digitale Ausführung finden</a:t>
            </a:r>
            <a:endParaRPr sz="1200" b="1" i="0" u="none" strike="noStrike" cap="none">
              <a:solidFill>
                <a:srgbClr val="FFFFFF"/>
              </a:solidFill>
              <a:latin typeface="Arial"/>
              <a:ea typeface="Arial"/>
              <a:cs typeface="Arial"/>
              <a:sym typeface="Arial"/>
            </a:endParaRPr>
          </a:p>
        </p:txBody>
      </p:sp>
      <p:sp>
        <p:nvSpPr>
          <p:cNvPr id="1204" name="Google Shape;1204;g216b6e3f9b0_0_560"/>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g216b6e3f9b0_0_576"/>
          <p:cNvSpPr/>
          <p:nvPr/>
        </p:nvSpPr>
        <p:spPr>
          <a:xfrm>
            <a:off x="2176351" y="2698012"/>
            <a:ext cx="8838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0" name="Google Shape;1210;g216b6e3f9b0_0_576"/>
          <p:cNvSpPr/>
          <p:nvPr/>
        </p:nvSpPr>
        <p:spPr>
          <a:xfrm>
            <a:off x="4784650" y="2698011"/>
            <a:ext cx="3921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1" name="Google Shape;1211;g216b6e3f9b0_0_576"/>
          <p:cNvSpPr/>
          <p:nvPr/>
        </p:nvSpPr>
        <p:spPr>
          <a:xfrm>
            <a:off x="395396" y="2987082"/>
            <a:ext cx="525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2" name="Google Shape;1212;g216b6e3f9b0_0_576"/>
          <p:cNvSpPr/>
          <p:nvPr/>
        </p:nvSpPr>
        <p:spPr>
          <a:xfrm>
            <a:off x="395395" y="3276155"/>
            <a:ext cx="9105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3" name="Google Shape;1213;g216b6e3f9b0_0_576"/>
          <p:cNvSpPr txBox="1"/>
          <p:nvPr/>
        </p:nvSpPr>
        <p:spPr>
          <a:xfrm>
            <a:off x="431776" y="1942683"/>
            <a:ext cx="5261700" cy="16233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 6 (1) Höhe des Kindergeldes</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»Das Kindergeld beträgt monatlich für das erste und zweite Kind jeweils </a:t>
            </a:r>
            <a:r>
              <a:rPr lang="de-DE" sz="1600" b="1" i="0" u="none" strike="noStrike" cap="none">
                <a:solidFill>
                  <a:srgbClr val="000000"/>
                </a:solidFill>
                <a:latin typeface="Arial"/>
                <a:ea typeface="Arial"/>
                <a:cs typeface="Arial"/>
                <a:sym typeface="Arial"/>
              </a:rPr>
              <a:t>219 Euro</a:t>
            </a:r>
            <a:r>
              <a:rPr lang="de-DE" sz="1600" b="0" i="0" u="none" strike="noStrike" cap="none">
                <a:solidFill>
                  <a:srgbClr val="000000"/>
                </a:solidFill>
                <a:latin typeface="Arial"/>
                <a:ea typeface="Arial"/>
                <a:cs typeface="Arial"/>
                <a:sym typeface="Arial"/>
              </a:rPr>
              <a:t>, für das dritte Kind </a:t>
            </a:r>
            <a:r>
              <a:rPr lang="de-DE" sz="1600" b="1" i="0" u="none" strike="noStrike" cap="none">
                <a:solidFill>
                  <a:srgbClr val="000000"/>
                </a:solidFill>
                <a:latin typeface="Arial"/>
                <a:ea typeface="Arial"/>
                <a:cs typeface="Arial"/>
                <a:sym typeface="Arial"/>
              </a:rPr>
              <a:t>225 Euro</a:t>
            </a:r>
            <a:r>
              <a:rPr lang="de-DE" sz="1600" b="0" i="0" u="none" strike="noStrike" cap="none">
                <a:solidFill>
                  <a:srgbClr val="000000"/>
                </a:solidFill>
                <a:latin typeface="Arial"/>
                <a:ea typeface="Arial"/>
                <a:cs typeface="Arial"/>
                <a:sym typeface="Arial"/>
              </a:rPr>
              <a:t> und für das vierte und jedes weitere Kind jeweils </a:t>
            </a:r>
            <a:r>
              <a:rPr lang="de-DE" sz="1600" b="1" i="0" u="none" strike="noStrike" cap="none">
                <a:solidFill>
                  <a:srgbClr val="000000"/>
                </a:solidFill>
                <a:latin typeface="Arial"/>
                <a:ea typeface="Arial"/>
                <a:cs typeface="Arial"/>
                <a:sym typeface="Arial"/>
              </a:rPr>
              <a:t>250 Euro</a:t>
            </a:r>
            <a:r>
              <a:rPr lang="de-DE" sz="1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214" name="Google Shape;1214;g216b6e3f9b0_0_576"/>
          <p:cNvSpPr txBox="1"/>
          <p:nvPr/>
        </p:nvSpPr>
        <p:spPr>
          <a:xfrm>
            <a:off x="429815" y="1168501"/>
            <a:ext cx="58299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Bundeskindergeldgesetz (BKGG)</a:t>
            </a:r>
            <a:endParaRPr sz="1400" b="1" i="0" u="none" strike="noStrike" cap="none">
              <a:solidFill>
                <a:srgbClr val="000000"/>
              </a:solidFill>
              <a:latin typeface="Arial"/>
              <a:ea typeface="Arial"/>
              <a:cs typeface="Arial"/>
              <a:sym typeface="Arial"/>
            </a:endParaRPr>
          </a:p>
        </p:txBody>
      </p:sp>
      <p:sp>
        <p:nvSpPr>
          <p:cNvPr id="1215" name="Google Shape;1215;g216b6e3f9b0_0_576"/>
          <p:cNvSpPr/>
          <p:nvPr/>
        </p:nvSpPr>
        <p:spPr>
          <a:xfrm>
            <a:off x="6020675" y="2097526"/>
            <a:ext cx="2352600" cy="16182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eindeutige und vollumfängliche Verknüpfung von Geldbeträgen und Kind ermöglichen eine klare digitale Umsetzung der Regelung.</a:t>
            </a:r>
            <a:endParaRPr sz="1700" b="0" i="0" u="none" strike="noStrike" cap="none">
              <a:solidFill>
                <a:schemeClr val="accent5"/>
              </a:solidFill>
              <a:latin typeface="Arial"/>
              <a:ea typeface="Arial"/>
              <a:cs typeface="Arial"/>
              <a:sym typeface="Arial"/>
            </a:endParaRPr>
          </a:p>
        </p:txBody>
      </p:sp>
      <p:sp>
        <p:nvSpPr>
          <p:cNvPr id="1216" name="Google Shape;1216;g216b6e3f9b0_0_576"/>
          <p:cNvSpPr/>
          <p:nvPr/>
        </p:nvSpPr>
        <p:spPr>
          <a:xfrm rot="397265">
            <a:off x="1259423" y="3217807"/>
            <a:ext cx="1459635" cy="1459635"/>
          </a:xfrm>
          <a:prstGeom prst="ellipse">
            <a:avLst/>
          </a:prstGeom>
          <a:solidFill>
            <a:schemeClr val="accent4"/>
          </a:solidFill>
          <a:ln>
            <a:noFill/>
          </a:ln>
          <a:effectLst>
            <a:outerShdw blurRad="57150" dist="19050" dir="5400000" algn="bl" rotWithShape="0">
              <a:srgbClr val="000000">
                <a:alpha val="47058"/>
              </a:srgbClr>
            </a:outerShdw>
          </a:effectLst>
        </p:spPr>
        <p:txBody>
          <a:bodyPr spcFirstLastPara="1" wrap="square" lIns="18000" tIns="91425" rIns="1800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000" b="0" i="0" u="none" strike="noStrike" cap="none">
                <a:solidFill>
                  <a:srgbClr val="000000"/>
                </a:solidFill>
                <a:latin typeface="Arial"/>
                <a:ea typeface="Arial"/>
                <a:cs typeface="Arial"/>
                <a:sym typeface="Arial"/>
              </a:rPr>
              <a:t>Update: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sz="1000" b="0" i="0" u="none" strike="noStrike" cap="none">
                <a:solidFill>
                  <a:srgbClr val="000000"/>
                </a:solidFill>
                <a:latin typeface="Arial"/>
                <a:ea typeface="Arial"/>
                <a:cs typeface="Arial"/>
                <a:sym typeface="Arial"/>
              </a:rPr>
              <a:t>“Das Kindergeld beträgt monatlich für </a:t>
            </a:r>
            <a:r>
              <a:rPr lang="de-DE" sz="1000" b="0" i="0" u="none" strike="noStrike" cap="none">
                <a:solidFill>
                  <a:srgbClr val="000000"/>
                </a:solidFill>
                <a:highlight>
                  <a:srgbClr val="D9EAD3"/>
                </a:highlight>
                <a:latin typeface="Arial"/>
                <a:ea typeface="Arial"/>
                <a:cs typeface="Arial"/>
                <a:sym typeface="Arial"/>
              </a:rPr>
              <a:t>jedes Kind 250 Euro</a:t>
            </a:r>
            <a:r>
              <a:rPr lang="de-DE" sz="1000" b="0" i="0" u="none" strike="noStrike" cap="none">
                <a:solidFill>
                  <a:srgbClr val="000000"/>
                </a:solidFill>
                <a:latin typeface="Arial"/>
                <a:ea typeface="Arial"/>
                <a:cs typeface="Arial"/>
                <a:sym typeface="Arial"/>
              </a:rPr>
              <a:t>.”</a:t>
            </a:r>
            <a:endParaRPr sz="1000" b="0" i="0" u="none" strike="noStrike" cap="none">
              <a:solidFill>
                <a:srgbClr val="000000"/>
              </a:solidFill>
              <a:latin typeface="Arial"/>
              <a:ea typeface="Arial"/>
              <a:cs typeface="Arial"/>
              <a:sym typeface="Arial"/>
            </a:endParaRPr>
          </a:p>
        </p:txBody>
      </p:sp>
      <p:pic>
        <p:nvPicPr>
          <p:cNvPr id="1217" name="Google Shape;1217;g216b6e3f9b0_0_576"/>
          <p:cNvPicPr preferRelativeResize="0"/>
          <p:nvPr/>
        </p:nvPicPr>
        <p:blipFill rotWithShape="1">
          <a:blip r:embed="rId3">
            <a:alphaModFix/>
          </a:blip>
          <a:srcRect l="6610" t="70098" r="-6610" b="15263"/>
          <a:stretch/>
        </p:blipFill>
        <p:spPr>
          <a:xfrm rot="293712">
            <a:off x="7259205" y="51374"/>
            <a:ext cx="2285441" cy="752877"/>
          </a:xfrm>
          <a:prstGeom prst="rect">
            <a:avLst/>
          </a:prstGeom>
          <a:noFill/>
          <a:ln>
            <a:noFill/>
          </a:ln>
        </p:spPr>
      </p:pic>
      <p:sp>
        <p:nvSpPr>
          <p:cNvPr id="1218" name="Google Shape;1218;g216b6e3f9b0_0_576"/>
          <p:cNvSpPr txBox="1"/>
          <p:nvPr/>
        </p:nvSpPr>
        <p:spPr>
          <a:xfrm>
            <a:off x="429899" y="922575"/>
            <a:ext cx="53775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4: Klare Regelungen für eine digitale Ausführung finden</a:t>
            </a:r>
            <a:endParaRPr sz="1200" b="1">
              <a:solidFill>
                <a:schemeClr val="accent4"/>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g2562f746593_0_322"/>
          <p:cNvSpPr txBox="1"/>
          <p:nvPr/>
        </p:nvSpPr>
        <p:spPr>
          <a:xfrm>
            <a:off x="429899" y="922575"/>
            <a:ext cx="53775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4: Klare Regelungen für eine digitale Ausführung finden</a:t>
            </a:r>
            <a:endParaRPr sz="1200" b="1">
              <a:solidFill>
                <a:schemeClr val="accent4"/>
              </a:solidFill>
            </a:endParaRPr>
          </a:p>
        </p:txBody>
      </p:sp>
      <p:sp>
        <p:nvSpPr>
          <p:cNvPr id="1224" name="Google Shape;1224;g2562f746593_0_322"/>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Formulieren Sie die Regelung so, dass die Umsetzung in Aufgaben und chronologische Schritte übersetzt werden kann.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Formulieren Sie klare Entscheidungsstrukturen. Nutzen Sie dafür eindeutige Kriterien und eine kohärente und logische Systematik. Testen Sie die Verständlichkeit mit Vollzugsakteuren.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100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Versuchen Sie, Rechtsbegriffe zu harmonisieren. Verwenden Sie definierte Rechtsbegriffe aus Ihrem Rechtsbereich.</a:t>
            </a:r>
            <a:endParaRPr sz="1500" b="0" i="0" u="none" strike="noStrike" cap="none">
              <a:solidFill>
                <a:srgbClr val="000000"/>
              </a:solidFill>
              <a:latin typeface="Arial"/>
              <a:ea typeface="Arial"/>
              <a:cs typeface="Arial"/>
              <a:sym typeface="Arial"/>
            </a:endParaRPr>
          </a:p>
        </p:txBody>
      </p:sp>
      <p:pic>
        <p:nvPicPr>
          <p:cNvPr id="1225" name="Google Shape;1225;g2562f746593_0_322"/>
          <p:cNvPicPr preferRelativeResize="0"/>
          <p:nvPr/>
        </p:nvPicPr>
        <p:blipFill rotWithShape="1">
          <a:blip r:embed="rId3">
            <a:alphaModFix/>
          </a:blip>
          <a:srcRect l="6610" t="70098" r="-6610" b="15263"/>
          <a:stretch/>
        </p:blipFill>
        <p:spPr>
          <a:xfrm rot="293712">
            <a:off x="7259205" y="51374"/>
            <a:ext cx="2285441" cy="752877"/>
          </a:xfrm>
          <a:prstGeom prst="rect">
            <a:avLst/>
          </a:prstGeom>
          <a:noFill/>
          <a:ln>
            <a:noFill/>
          </a:ln>
        </p:spPr>
      </p:pic>
      <p:sp>
        <p:nvSpPr>
          <p:cNvPr id="1226" name="Google Shape;1226;g2562f746593_0_322"/>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216b6e3f9b0_0_596"/>
          <p:cNvSpPr txBox="1"/>
          <p:nvPr/>
        </p:nvSpPr>
        <p:spPr>
          <a:xfrm>
            <a:off x="425455" y="1574673"/>
            <a:ext cx="8721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5</a:t>
            </a:r>
            <a:endParaRPr sz="1400" b="0"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Automatisierung ermöglichen</a:t>
            </a:r>
            <a:endParaRPr sz="3600" b="1" i="0" u="none" strike="noStrike" cap="none">
              <a:solidFill>
                <a:srgbClr val="000000"/>
              </a:solidFill>
              <a:latin typeface="Arial"/>
              <a:ea typeface="Arial"/>
              <a:cs typeface="Arial"/>
              <a:sym typeface="Arial"/>
            </a:endParaRPr>
          </a:p>
        </p:txBody>
      </p:sp>
      <p:sp>
        <p:nvSpPr>
          <p:cNvPr id="1232" name="Google Shape;1232;g216b6e3f9b0_0_596"/>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233" name="Google Shape;1233;g216b6e3f9b0_0_596"/>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Wiederverwendung von Daten &amp; Standards ermöglichen</a:t>
            </a:r>
            <a:endParaRPr sz="1200" b="0" i="0" u="none" strike="noStrike" cap="none">
              <a:solidFill>
                <a:srgbClr val="000000"/>
              </a:solidFill>
              <a:latin typeface="Arial"/>
              <a:ea typeface="Arial"/>
              <a:cs typeface="Arial"/>
              <a:sym typeface="Arial"/>
            </a:endParaRPr>
          </a:p>
        </p:txBody>
      </p:sp>
      <p:sp>
        <p:nvSpPr>
          <p:cNvPr id="1234" name="Google Shape;1234;g216b6e3f9b0_0_596"/>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Datenschutz &amp; Informationssicherheit gewährleisten</a:t>
            </a:r>
            <a:endParaRPr sz="1200" b="0" i="0" u="none" strike="noStrike" cap="none">
              <a:solidFill>
                <a:srgbClr val="000000"/>
              </a:solidFill>
              <a:latin typeface="Arial"/>
              <a:ea typeface="Arial"/>
              <a:cs typeface="Arial"/>
              <a:sym typeface="Arial"/>
            </a:endParaRPr>
          </a:p>
        </p:txBody>
      </p:sp>
      <p:sp>
        <p:nvSpPr>
          <p:cNvPr id="1235" name="Google Shape;1235;g216b6e3f9b0_0_596"/>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Klare Regelungen für eine digitale Ausführung finden</a:t>
            </a:r>
            <a:endParaRPr sz="1200" b="0" i="0" u="none" strike="noStrike" cap="none">
              <a:solidFill>
                <a:srgbClr val="000000"/>
              </a:solidFill>
              <a:latin typeface="Arial"/>
              <a:ea typeface="Arial"/>
              <a:cs typeface="Arial"/>
              <a:sym typeface="Arial"/>
            </a:endParaRPr>
          </a:p>
        </p:txBody>
      </p:sp>
      <p:sp>
        <p:nvSpPr>
          <p:cNvPr id="1236" name="Google Shape;1236;g216b6e3f9b0_0_596"/>
          <p:cNvSpPr/>
          <p:nvPr/>
        </p:nvSpPr>
        <p:spPr>
          <a:xfrm>
            <a:off x="73128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Automatisierung ermöglichen</a:t>
            </a:r>
            <a:endParaRPr sz="1200" b="1" i="0" u="none" strike="noStrike" cap="none">
              <a:solidFill>
                <a:srgbClr val="FFFFFF"/>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216b6e3f9b0_0_611"/>
          <p:cNvSpPr/>
          <p:nvPr/>
        </p:nvSpPr>
        <p:spPr>
          <a:xfrm>
            <a:off x="2807659" y="2698012"/>
            <a:ext cx="27279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2" name="Google Shape;1242;g216b6e3f9b0_0_611"/>
          <p:cNvSpPr txBox="1"/>
          <p:nvPr/>
        </p:nvSpPr>
        <p:spPr>
          <a:xfrm>
            <a:off x="431776" y="1942683"/>
            <a:ext cx="5261700" cy="19188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 28 (7) Bedarfe für Bildung und Teilhabe</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»Für die Teilhabe am sozialen und kulturellen Leben in der Gemeinschaft werden </a:t>
            </a:r>
            <a:r>
              <a:rPr lang="de-DE" sz="1600" b="1" i="0" u="none" strike="noStrike" cap="none">
                <a:solidFill>
                  <a:srgbClr val="000000"/>
                </a:solidFill>
                <a:latin typeface="Arial"/>
                <a:ea typeface="Arial"/>
                <a:cs typeface="Arial"/>
                <a:sym typeface="Arial"/>
              </a:rPr>
              <a:t>pauschal 15 Euro monatlich</a:t>
            </a:r>
            <a:r>
              <a:rPr lang="de-DE" sz="1600" b="0" i="0" u="none" strike="noStrike" cap="none">
                <a:solidFill>
                  <a:srgbClr val="000000"/>
                </a:solidFill>
                <a:latin typeface="Arial"/>
                <a:ea typeface="Arial"/>
                <a:cs typeface="Arial"/>
                <a:sym typeface="Arial"/>
              </a:rPr>
              <a:t> berücksichtigt, sofern bei Leistungsberechtigten, die das 18. Lebensjahr noch nicht vollendet haben, tatsächliche Aufwendungen entstehen (…).«</a:t>
            </a:r>
            <a:endParaRPr sz="1400" b="0" i="0" u="none" strike="noStrike" cap="none">
              <a:solidFill>
                <a:srgbClr val="000000"/>
              </a:solidFill>
              <a:latin typeface="Arial"/>
              <a:ea typeface="Arial"/>
              <a:cs typeface="Arial"/>
              <a:sym typeface="Arial"/>
            </a:endParaRPr>
          </a:p>
        </p:txBody>
      </p:sp>
      <p:sp>
        <p:nvSpPr>
          <p:cNvPr id="1243" name="Google Shape;1243;g216b6e3f9b0_0_611"/>
          <p:cNvSpPr txBox="1"/>
          <p:nvPr/>
        </p:nvSpPr>
        <p:spPr>
          <a:xfrm>
            <a:off x="429815" y="1168501"/>
            <a:ext cx="79431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Sozialgesetzbuch II (SGB II)</a:t>
            </a:r>
            <a:endParaRPr sz="1400" b="1" i="0" u="none" strike="noStrike" cap="none">
              <a:solidFill>
                <a:srgbClr val="000000"/>
              </a:solidFill>
              <a:latin typeface="Arial"/>
              <a:ea typeface="Arial"/>
              <a:cs typeface="Arial"/>
              <a:sym typeface="Arial"/>
            </a:endParaRPr>
          </a:p>
        </p:txBody>
      </p:sp>
      <p:sp>
        <p:nvSpPr>
          <p:cNvPr id="1244" name="Google Shape;1244;g216b6e3f9b0_0_611"/>
          <p:cNvSpPr/>
          <p:nvPr/>
        </p:nvSpPr>
        <p:spPr>
          <a:xfrm>
            <a:off x="6020675" y="1943772"/>
            <a:ext cx="2352600" cy="14853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Eine Pauschale gekoppelt an klare Prüfkriterien ermöglicht die automatisierte Prüfung und Auszahlung der Aufwendungen.</a:t>
            </a:r>
            <a:endParaRPr sz="1300" b="0" i="0" u="none" strike="noStrike" cap="none">
              <a:solidFill>
                <a:schemeClr val="accent5"/>
              </a:solidFill>
              <a:latin typeface="Arial"/>
              <a:ea typeface="Arial"/>
              <a:cs typeface="Arial"/>
              <a:sym typeface="Arial"/>
            </a:endParaRPr>
          </a:p>
        </p:txBody>
      </p:sp>
      <p:pic>
        <p:nvPicPr>
          <p:cNvPr id="1245" name="Google Shape;1245;g216b6e3f9b0_0_611"/>
          <p:cNvPicPr preferRelativeResize="0"/>
          <p:nvPr/>
        </p:nvPicPr>
        <p:blipFill rotWithShape="1">
          <a:blip r:embed="rId3">
            <a:alphaModFix/>
          </a:blip>
          <a:srcRect l="2769" t="85104" r="-2769" b="256"/>
          <a:stretch/>
        </p:blipFill>
        <p:spPr>
          <a:xfrm rot="293712">
            <a:off x="7259205" y="51374"/>
            <a:ext cx="2285441" cy="752877"/>
          </a:xfrm>
          <a:prstGeom prst="rect">
            <a:avLst/>
          </a:prstGeom>
          <a:noFill/>
          <a:ln>
            <a:noFill/>
          </a:ln>
        </p:spPr>
      </p:pic>
      <p:sp>
        <p:nvSpPr>
          <p:cNvPr id="1246" name="Google Shape;1246;g216b6e3f9b0_0_611"/>
          <p:cNvSpPr txBox="1"/>
          <p:nvPr/>
        </p:nvSpPr>
        <p:spPr>
          <a:xfrm>
            <a:off x="429871" y="922575"/>
            <a:ext cx="36183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5: Automatisierung ermöglichen</a:t>
            </a:r>
            <a:endParaRPr sz="1400" b="0" i="0" u="none" strike="noStrike" cap="none">
              <a:solidFill>
                <a:schemeClr val="accent4"/>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2562f746593_0_328"/>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a:t>Tipps für Ihr Regelungsvorhaben</a:t>
            </a:r>
            <a:endParaRPr sz="1400" b="1" i="0" u="none" strike="noStrike" cap="none">
              <a:solidFill>
                <a:srgbClr val="000000"/>
              </a:solidFill>
              <a:latin typeface="Arial"/>
              <a:ea typeface="Arial"/>
              <a:cs typeface="Arial"/>
              <a:sym typeface="Arial"/>
            </a:endParaRPr>
          </a:p>
        </p:txBody>
      </p:sp>
      <p:sp>
        <p:nvSpPr>
          <p:cNvPr id="1252" name="Google Shape;1252;g2562f746593_0_328"/>
          <p:cNvSpPr txBox="1"/>
          <p:nvPr/>
        </p:nvSpPr>
        <p:spPr>
          <a:xfrm>
            <a:off x="429871" y="922575"/>
            <a:ext cx="36183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5: Automatisierung ermöglichen</a:t>
            </a:r>
            <a:endParaRPr sz="1400" b="0" i="0" u="none" strike="noStrike" cap="none">
              <a:solidFill>
                <a:schemeClr val="accent4"/>
              </a:solidFill>
              <a:latin typeface="Arial"/>
              <a:ea typeface="Arial"/>
              <a:cs typeface="Arial"/>
              <a:sym typeface="Arial"/>
            </a:endParaRPr>
          </a:p>
        </p:txBody>
      </p:sp>
      <p:sp>
        <p:nvSpPr>
          <p:cNvPr id="1253" name="Google Shape;1253;g2562f746593_0_328"/>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Schaffen Sie die rechtlichen Möglichkeiten für automatisierte und/oder antragslose Verfahren. Prüfen Sie z. B. die Möglichkeit von Pauschalen.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Formulieren Sie klare Entscheidungsstrukturen. Nutzen Sie dafür eindeutige Kriterien und eine kohärente und logische Systematik.</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Ziehen Sie IT-Expertise mit ein.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Versuchen Sie, Rechtsbegriffe zu harmonisieren. Verwenden Sie definierte Rechtsbegriffe aus Ihrem Rechtsbereich.</a:t>
            </a:r>
            <a:endParaRPr sz="1500" b="0" i="0" u="none" strike="noStrike" cap="none">
              <a:solidFill>
                <a:srgbClr val="000000"/>
              </a:solidFill>
              <a:latin typeface="Arial"/>
              <a:ea typeface="Arial"/>
              <a:cs typeface="Arial"/>
              <a:sym typeface="Arial"/>
            </a:endParaRPr>
          </a:p>
          <a:p>
            <a:pPr marL="0" marR="0" lvl="0" indent="0" algn="l" rtl="0">
              <a:lnSpc>
                <a:spcPct val="120000"/>
              </a:lnSpc>
              <a:spcBef>
                <a:spcPts val="100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1254" name="Google Shape;1254;g2562f746593_0_328"/>
          <p:cNvPicPr preferRelativeResize="0"/>
          <p:nvPr/>
        </p:nvPicPr>
        <p:blipFill rotWithShape="1">
          <a:blip r:embed="rId3">
            <a:alphaModFix/>
          </a:blip>
          <a:srcRect l="2769" t="85104" r="-2769" b="256"/>
          <a:stretch/>
        </p:blipFill>
        <p:spPr>
          <a:xfrm rot="293712">
            <a:off x="7259205" y="51374"/>
            <a:ext cx="2285441" cy="7528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58"/>
        <p:cNvGrpSpPr/>
        <p:nvPr/>
      </p:nvGrpSpPr>
      <p:grpSpPr>
        <a:xfrm>
          <a:off x="0" y="0"/>
          <a:ext cx="0" cy="0"/>
          <a:chOff x="0" y="0"/>
          <a:chExt cx="0" cy="0"/>
        </a:xfrm>
      </p:grpSpPr>
      <p:grpSp>
        <p:nvGrpSpPr>
          <p:cNvPr id="1259" name="Google Shape;1259;p4"/>
          <p:cNvGrpSpPr/>
          <p:nvPr/>
        </p:nvGrpSpPr>
        <p:grpSpPr>
          <a:xfrm rot="-839342">
            <a:off x="6073348" y="3193498"/>
            <a:ext cx="3185627" cy="2008949"/>
            <a:chOff x="1846029" y="1737496"/>
            <a:chExt cx="3527212" cy="2224362"/>
          </a:xfrm>
        </p:grpSpPr>
        <p:pic>
          <p:nvPicPr>
            <p:cNvPr id="1260" name="Google Shape;1260;p4"/>
            <p:cNvPicPr preferRelativeResize="0"/>
            <p:nvPr/>
          </p:nvPicPr>
          <p:blipFill rotWithShape="1">
            <a:blip r:embed="rId3">
              <a:alphaModFix/>
            </a:blip>
            <a:srcRect/>
            <a:stretch/>
          </p:blipFill>
          <p:spPr>
            <a:xfrm>
              <a:off x="1846029" y="1737496"/>
              <a:ext cx="1613018" cy="2224362"/>
            </a:xfrm>
            <a:prstGeom prst="rect">
              <a:avLst/>
            </a:prstGeom>
            <a:noFill/>
            <a:ln>
              <a:noFill/>
            </a:ln>
          </p:spPr>
        </p:pic>
        <p:sp>
          <p:nvSpPr>
            <p:cNvPr id="1261" name="Google Shape;1261;p4"/>
            <p:cNvSpPr/>
            <p:nvPr/>
          </p:nvSpPr>
          <p:spPr>
            <a:xfrm>
              <a:off x="3459047" y="2685651"/>
              <a:ext cx="1914194" cy="924724"/>
            </a:xfrm>
            <a:prstGeom prst="rect">
              <a:avLst/>
            </a:prstGeom>
            <a:solidFill>
              <a:schemeClr val="lt1"/>
            </a:solidFill>
            <a:ln w="9525" cap="flat" cmpd="sng">
              <a:solidFill>
                <a:schemeClr val="lt1"/>
              </a:solidFill>
              <a:prstDash val="solid"/>
              <a:round/>
              <a:headEnd type="none" w="sm" len="sm"/>
              <a:tailEnd type="none" w="sm" len="sm"/>
            </a:ln>
            <a:effectLst>
              <a:outerShdw blurRad="314325" dist="133350" dir="2640000" algn="bl" rotWithShape="0">
                <a:srgbClr val="000000">
                  <a:alpha val="20000"/>
                </a:srgbClr>
              </a:outerShdw>
            </a:effectLst>
          </p:spPr>
          <p:txBody>
            <a:bodyPr spcFirstLastPara="1" wrap="square" lIns="251975" tIns="360000" rIns="288000" bIns="3600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de-DE" sz="1200" b="1" i="0" u="none" strike="noStrike" cap="none">
                  <a:solidFill>
                    <a:srgbClr val="000000"/>
                  </a:solidFill>
                  <a:latin typeface="Arial"/>
                  <a:ea typeface="Arial"/>
                  <a:cs typeface="Arial"/>
                  <a:sym typeface="Arial"/>
                </a:rPr>
                <a:t>Prinzipien für digitaltaugliche Gesetze</a:t>
              </a:r>
              <a:endParaRPr sz="1200" b="0" i="0" u="none" strike="noStrike" cap="none">
                <a:solidFill>
                  <a:srgbClr val="000000"/>
                </a:solidFill>
                <a:latin typeface="Arial"/>
                <a:ea typeface="Arial"/>
                <a:cs typeface="Arial"/>
                <a:sym typeface="Arial"/>
              </a:endParaRPr>
            </a:p>
          </p:txBody>
        </p:sp>
      </p:grpSp>
      <p:sp>
        <p:nvSpPr>
          <p:cNvPr id="1262" name="Google Shape;1262;p4"/>
          <p:cNvSpPr txBox="1"/>
          <p:nvPr/>
        </p:nvSpPr>
        <p:spPr>
          <a:xfrm>
            <a:off x="644457" y="1530108"/>
            <a:ext cx="8523000" cy="1917545"/>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Die Prinzipien helfen dir bei jeder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Regelung herauszufinden,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was digital ist.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5"/>
          <p:cNvSpPr txBox="1"/>
          <p:nvPr/>
        </p:nvSpPr>
        <p:spPr>
          <a:xfrm>
            <a:off x="644457" y="1530108"/>
            <a:ext cx="8523000" cy="6867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Die Prinzipien sind beständig!</a:t>
            </a:r>
            <a:endParaRPr sz="1400" b="0" i="0" u="none" strike="noStrike" cap="none">
              <a:solidFill>
                <a:srgbClr val="000000"/>
              </a:solidFill>
              <a:latin typeface="Arial"/>
              <a:ea typeface="Arial"/>
              <a:cs typeface="Arial"/>
              <a:sym typeface="Arial"/>
            </a:endParaRPr>
          </a:p>
        </p:txBody>
      </p:sp>
      <p:sp>
        <p:nvSpPr>
          <p:cNvPr id="1270" name="Google Shape;1270;p5"/>
          <p:cNvSpPr/>
          <p:nvPr/>
        </p:nvSpPr>
        <p:spPr>
          <a:xfrm>
            <a:off x="6632889" y="3148013"/>
            <a:ext cx="3219189" cy="2317315"/>
          </a:xfrm>
          <a:custGeom>
            <a:avLst/>
            <a:gdLst/>
            <a:ahLst/>
            <a:cxnLst/>
            <a:rect l="l" t="t" r="r" b="b"/>
            <a:pathLst>
              <a:path w="3219189" h="2317315" extrusionOk="0">
                <a:moveTo>
                  <a:pt x="0" y="2317315"/>
                </a:moveTo>
                <a:lnTo>
                  <a:pt x="613775" y="701458"/>
                </a:lnTo>
                <a:lnTo>
                  <a:pt x="914400" y="989556"/>
                </a:lnTo>
                <a:lnTo>
                  <a:pt x="1227551" y="0"/>
                </a:lnTo>
                <a:lnTo>
                  <a:pt x="1803748" y="1265129"/>
                </a:lnTo>
                <a:lnTo>
                  <a:pt x="2054269" y="989556"/>
                </a:lnTo>
                <a:lnTo>
                  <a:pt x="3219189" y="2267211"/>
                </a:lnTo>
                <a:lnTo>
                  <a:pt x="0" y="231731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6"/>
          <p:cNvSpPr txBox="1">
            <a:spLocks noGrp="1"/>
          </p:cNvSpPr>
          <p:nvPr>
            <p:ph type="body" idx="1"/>
          </p:nvPr>
        </p:nvSpPr>
        <p:spPr>
          <a:xfrm>
            <a:off x="644457" y="3216910"/>
            <a:ext cx="6604200" cy="6867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Clr>
                <a:schemeClr val="accent5"/>
              </a:buClr>
              <a:buSzPts val="1100"/>
              <a:buFont typeface="Arial"/>
              <a:buNone/>
            </a:pPr>
            <a:r>
              <a:rPr lang="de-DE" sz="2000"/>
              <a:t>AL / StS, mitzeichnende Ministerien, umsetzende Akteure, Nachbarreferat, NKR, …</a:t>
            </a:r>
            <a:endParaRPr sz="2000"/>
          </a:p>
        </p:txBody>
      </p:sp>
      <p:sp>
        <p:nvSpPr>
          <p:cNvPr id="1277" name="Google Shape;1277;p6"/>
          <p:cNvSpPr txBox="1"/>
          <p:nvPr/>
        </p:nvSpPr>
        <p:spPr>
          <a:xfrm>
            <a:off x="644450" y="1530100"/>
            <a:ext cx="8204700" cy="13023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a:solidFill>
                  <a:schemeClr val="lt1"/>
                </a:solidFill>
              </a:rPr>
              <a:t>D</a:t>
            </a:r>
            <a:r>
              <a:rPr lang="de-DE" sz="4000" b="1" i="0" u="none" strike="noStrike" cap="none">
                <a:solidFill>
                  <a:schemeClr val="lt1"/>
                </a:solidFill>
                <a:latin typeface="Arial"/>
                <a:ea typeface="Arial"/>
                <a:cs typeface="Arial"/>
                <a:sym typeface="Arial"/>
              </a:rPr>
              <a:t>ie Prinzipien</a:t>
            </a:r>
            <a:r>
              <a:rPr lang="de-DE" sz="4000" b="1">
                <a:solidFill>
                  <a:schemeClr val="lt1"/>
                </a:solidFill>
              </a:rPr>
              <a:t> </a:t>
            </a:r>
            <a:r>
              <a:rPr lang="de-DE" sz="4000" b="1" i="0" u="none" strike="noStrike" cap="none">
                <a:solidFill>
                  <a:schemeClr val="lt1"/>
                </a:solidFill>
                <a:latin typeface="Arial"/>
                <a:ea typeface="Arial"/>
                <a:cs typeface="Arial"/>
                <a:sym typeface="Arial"/>
              </a:rPr>
              <a:t>helfen dir,</a:t>
            </a:r>
            <a:r>
              <a:rPr lang="de-DE" sz="4000" b="1">
                <a:solidFill>
                  <a:schemeClr val="lt1"/>
                </a:solidFill>
              </a:rPr>
              <a:t> </a:t>
            </a:r>
            <a:r>
              <a:rPr lang="de-DE" sz="4000" b="1" i="0" u="none" strike="noStrike" cap="none">
                <a:solidFill>
                  <a:schemeClr val="lt1"/>
                </a:solidFill>
                <a:latin typeface="Arial"/>
                <a:ea typeface="Arial"/>
                <a:cs typeface="Arial"/>
                <a:sym typeface="Arial"/>
              </a:rPr>
              <a:t>deine Stakeholder zu überzeugen.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g216b6e3f9b0_0_230"/>
          <p:cNvSpPr txBox="1">
            <a:spLocks noGrp="1"/>
          </p:cNvSpPr>
          <p:nvPr>
            <p:ph type="title" idx="4294967295"/>
          </p:nvPr>
        </p:nvSpPr>
        <p:spPr>
          <a:xfrm>
            <a:off x="620926" y="729000"/>
            <a:ext cx="7277700" cy="528000"/>
          </a:xfrm>
          <a:prstGeom prst="rect">
            <a:avLst/>
          </a:prstGeom>
          <a:noFill/>
          <a:ln>
            <a:noFill/>
          </a:ln>
        </p:spPr>
        <p:txBody>
          <a:bodyPr spcFirstLastPara="1" wrap="square" lIns="67500" tIns="35100" rIns="67500" bIns="35100" anchor="t" anchorCtr="0">
            <a:spAutoFit/>
          </a:bodyPr>
          <a:lstStyle/>
          <a:p>
            <a:pPr marL="0" marR="0" lvl="0" indent="0" algn="l" rtl="0">
              <a:lnSpc>
                <a:spcPct val="90000"/>
              </a:lnSpc>
              <a:spcBef>
                <a:spcPts val="0"/>
              </a:spcBef>
              <a:spcAft>
                <a:spcPts val="0"/>
              </a:spcAft>
              <a:buClr>
                <a:srgbClr val="000000"/>
              </a:buClr>
              <a:buSzPts val="1000"/>
              <a:buFont typeface="Arial"/>
              <a:buNone/>
            </a:pPr>
            <a:r>
              <a:rPr lang="de-DE" b="1"/>
              <a:t>Was gibt es noch im Raum?</a:t>
            </a:r>
            <a:endParaRPr b="1"/>
          </a:p>
        </p:txBody>
      </p:sp>
      <p:sp>
        <p:nvSpPr>
          <p:cNvPr id="806" name="Google Shape;806;g216b6e3f9b0_0_230"/>
          <p:cNvSpPr txBox="1">
            <a:spLocks noGrp="1"/>
          </p:cNvSpPr>
          <p:nvPr>
            <p:ph type="body" idx="1"/>
          </p:nvPr>
        </p:nvSpPr>
        <p:spPr>
          <a:xfrm>
            <a:off x="1703775" y="3917075"/>
            <a:ext cx="1858800" cy="576300"/>
          </a:xfrm>
          <a:prstGeom prst="rect">
            <a:avLst/>
          </a:prstGeom>
          <a:noFill/>
          <a:ln>
            <a:noFill/>
          </a:ln>
        </p:spPr>
        <p:txBody>
          <a:bodyPr spcFirstLastPara="1" wrap="square" lIns="91425" tIns="72000" rIns="91425" bIns="72000" anchor="ctr" anchorCtr="0">
            <a:spAutoFit/>
          </a:bodyPr>
          <a:lstStyle/>
          <a:p>
            <a:pPr marL="0" marR="0" lvl="0" indent="0" algn="ctr" rtl="0">
              <a:lnSpc>
                <a:spcPct val="100000"/>
              </a:lnSpc>
              <a:spcBef>
                <a:spcPts val="1500"/>
              </a:spcBef>
              <a:spcAft>
                <a:spcPts val="0"/>
              </a:spcAft>
              <a:buSzPts val="1000"/>
              <a:buNone/>
            </a:pPr>
            <a:r>
              <a:rPr lang="de-DE" sz="1400">
                <a:solidFill>
                  <a:schemeClr val="accent5"/>
                </a:solidFill>
              </a:rPr>
              <a:t>Arbeitsbereiche für die Gruppen</a:t>
            </a:r>
            <a:endParaRPr sz="1400">
              <a:solidFill>
                <a:schemeClr val="accent5"/>
              </a:solidFill>
            </a:endParaRPr>
          </a:p>
        </p:txBody>
      </p:sp>
      <p:sp>
        <p:nvSpPr>
          <p:cNvPr id="807" name="Google Shape;807;g216b6e3f9b0_0_230"/>
          <p:cNvSpPr txBox="1">
            <a:spLocks noGrp="1"/>
          </p:cNvSpPr>
          <p:nvPr>
            <p:ph type="body" idx="4294967295"/>
          </p:nvPr>
        </p:nvSpPr>
        <p:spPr>
          <a:xfrm>
            <a:off x="5237488" y="3917073"/>
            <a:ext cx="2340000" cy="5763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a:t>Parkplatz </a:t>
            </a:r>
            <a:br>
              <a:rPr lang="de-DE" sz="1400"/>
            </a:br>
            <a:r>
              <a:rPr lang="de-DE" sz="1400"/>
              <a:t>für Fragen und Themen</a:t>
            </a:r>
            <a:endParaRPr sz="1400"/>
          </a:p>
        </p:txBody>
      </p:sp>
      <p:pic>
        <p:nvPicPr>
          <p:cNvPr id="808" name="Google Shape;808;g216b6e3f9b0_0_230"/>
          <p:cNvPicPr preferRelativeResize="0"/>
          <p:nvPr/>
        </p:nvPicPr>
        <p:blipFill rotWithShape="1">
          <a:blip r:embed="rId3">
            <a:alphaModFix/>
          </a:blip>
          <a:srcRect/>
          <a:stretch/>
        </p:blipFill>
        <p:spPr>
          <a:xfrm>
            <a:off x="1739638" y="1951050"/>
            <a:ext cx="1787025" cy="1787025"/>
          </a:xfrm>
          <a:prstGeom prst="rect">
            <a:avLst/>
          </a:prstGeom>
          <a:noFill/>
          <a:ln>
            <a:noFill/>
          </a:ln>
        </p:spPr>
      </p:pic>
      <p:pic>
        <p:nvPicPr>
          <p:cNvPr id="809" name="Google Shape;809;g216b6e3f9b0_0_230"/>
          <p:cNvPicPr preferRelativeResize="0"/>
          <p:nvPr/>
        </p:nvPicPr>
        <p:blipFill rotWithShape="1">
          <a:blip r:embed="rId4">
            <a:alphaModFix/>
          </a:blip>
          <a:srcRect/>
          <a:stretch/>
        </p:blipFill>
        <p:spPr>
          <a:xfrm>
            <a:off x="6022125" y="2571749"/>
            <a:ext cx="1275050" cy="1275050"/>
          </a:xfrm>
          <a:prstGeom prst="rect">
            <a:avLst/>
          </a:prstGeom>
          <a:noFill/>
          <a:ln>
            <a:noFill/>
          </a:ln>
        </p:spPr>
      </p:pic>
      <p:pic>
        <p:nvPicPr>
          <p:cNvPr id="810" name="Google Shape;810;g216b6e3f9b0_0_230"/>
          <p:cNvPicPr preferRelativeResize="0"/>
          <p:nvPr/>
        </p:nvPicPr>
        <p:blipFill rotWithShape="1">
          <a:blip r:embed="rId5">
            <a:alphaModFix/>
          </a:blip>
          <a:srcRect/>
          <a:stretch/>
        </p:blipFill>
        <p:spPr>
          <a:xfrm>
            <a:off x="5049175" y="1846700"/>
            <a:ext cx="1720150" cy="1720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3"/>
        <p:cNvGrpSpPr/>
        <p:nvPr/>
      </p:nvGrpSpPr>
      <p:grpSpPr>
        <a:xfrm>
          <a:off x="0" y="0"/>
          <a:ext cx="0" cy="0"/>
          <a:chOff x="0" y="0"/>
          <a:chExt cx="0" cy="0"/>
        </a:xfrm>
      </p:grpSpPr>
      <p:sp>
        <p:nvSpPr>
          <p:cNvPr id="1284" name="Google Shape;1284;g2f106efcfbc_0_79"/>
          <p:cNvSpPr txBox="1"/>
          <p:nvPr/>
        </p:nvSpPr>
        <p:spPr>
          <a:xfrm>
            <a:off x="586400" y="1502225"/>
            <a:ext cx="4337700" cy="19179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2400" b="0" u="none" strike="noStrike" cap="none">
                <a:solidFill>
                  <a:schemeClr val="dk2"/>
                </a:solidFill>
                <a:latin typeface="Arial"/>
                <a:ea typeface="Arial"/>
                <a:cs typeface="Arial"/>
                <a:sym typeface="Arial"/>
              </a:rPr>
              <a:t>Der Digitalcheck basiert </a:t>
            </a:r>
            <a:br>
              <a:rPr lang="de-DE" sz="2400" b="0" u="none" strike="noStrike" cap="none">
                <a:solidFill>
                  <a:schemeClr val="dk2"/>
                </a:solidFill>
                <a:latin typeface="Arial"/>
                <a:ea typeface="Arial"/>
                <a:cs typeface="Arial"/>
                <a:sym typeface="Arial"/>
              </a:rPr>
            </a:br>
            <a:r>
              <a:rPr lang="de-DE" sz="2400" b="0" u="none" strike="noStrike" cap="none">
                <a:solidFill>
                  <a:schemeClr val="dk2"/>
                </a:solidFill>
                <a:latin typeface="Arial"/>
                <a:ea typeface="Arial"/>
                <a:cs typeface="Arial"/>
                <a:sym typeface="Arial"/>
              </a:rPr>
              <a:t>auf fünf Prinzipien, deren Berücksichtigung die  Grundlage für digitaltaugliche </a:t>
            </a:r>
            <a:endParaRPr sz="2400" b="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2400" b="0" u="none" strike="noStrike" cap="none">
                <a:solidFill>
                  <a:schemeClr val="dk2"/>
                </a:solidFill>
                <a:latin typeface="Arial"/>
                <a:ea typeface="Arial"/>
                <a:cs typeface="Arial"/>
                <a:sym typeface="Arial"/>
              </a:rPr>
              <a:t>Gesetze bildet</a:t>
            </a:r>
            <a:r>
              <a:rPr lang="de-DE" sz="2400">
                <a:solidFill>
                  <a:schemeClr val="dk2"/>
                </a:solidFill>
              </a:rPr>
              <a:t> …</a:t>
            </a:r>
            <a:r>
              <a:rPr lang="de-DE" sz="2400" b="1">
                <a:solidFill>
                  <a:schemeClr val="lt2"/>
                </a:solidFill>
              </a:rPr>
              <a:t>‹</a:t>
            </a:r>
            <a:endParaRPr sz="2400" b="1" u="none" strike="noStrike" cap="none">
              <a:solidFill>
                <a:schemeClr val="lt2"/>
              </a:solidFill>
            </a:endParaRPr>
          </a:p>
        </p:txBody>
      </p:sp>
      <p:sp>
        <p:nvSpPr>
          <p:cNvPr id="1286" name="Google Shape;1286;g2f106efcfbc_0_79"/>
          <p:cNvSpPr txBox="1"/>
          <p:nvPr/>
        </p:nvSpPr>
        <p:spPr>
          <a:xfrm>
            <a:off x="586497" y="3492550"/>
            <a:ext cx="4337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de-DE">
                <a:solidFill>
                  <a:srgbClr val="9E9E9E"/>
                </a:solidFill>
              </a:rPr>
              <a:t>– Staatssekretär und Bundes-CIO Markus Richter auf der </a:t>
            </a:r>
            <a:r>
              <a:rPr lang="de-DE" b="0" i="0" u="none" strike="noStrike" cap="none">
                <a:solidFill>
                  <a:srgbClr val="9E9E9E"/>
                </a:solidFill>
                <a:latin typeface="Arial"/>
                <a:ea typeface="Arial"/>
                <a:cs typeface="Arial"/>
                <a:sym typeface="Arial"/>
              </a:rPr>
              <a:t>Pressekonferenz Eckpunkte Digitalcheck</a:t>
            </a:r>
            <a:endParaRPr b="0" i="0" u="none" strike="noStrike" cap="none">
              <a:solidFill>
                <a:srgbClr val="9E9E9E"/>
              </a:solidFill>
              <a:latin typeface="Arial"/>
              <a:ea typeface="Arial"/>
              <a:cs typeface="Arial"/>
              <a:sym typeface="Arial"/>
            </a:endParaRPr>
          </a:p>
        </p:txBody>
      </p:sp>
      <p:pic>
        <p:nvPicPr>
          <p:cNvPr id="1287" name="Google Shape;1287;g2f106efcfbc_0_79" descr="Portrait-Foto Staatssekretär und Bundes-CIO Markus Richter"/>
          <p:cNvPicPr preferRelativeResize="0"/>
          <p:nvPr/>
        </p:nvPicPr>
        <p:blipFill rotWithShape="1">
          <a:blip r:embed="rId3">
            <a:alphaModFix/>
          </a:blip>
          <a:srcRect l="27932" r="29200" b="29"/>
          <a:stretch/>
        </p:blipFill>
        <p:spPr>
          <a:xfrm>
            <a:off x="5224200" y="-5425"/>
            <a:ext cx="3919799" cy="5143500"/>
          </a:xfrm>
          <a:prstGeom prst="rect">
            <a:avLst/>
          </a:prstGeom>
          <a:noFill/>
          <a:ln>
            <a:noFill/>
          </a:ln>
        </p:spPr>
      </p:pic>
      <p:sp>
        <p:nvSpPr>
          <p:cNvPr id="1288" name="Google Shape;1288;g2f106efcfbc_0_79"/>
          <p:cNvSpPr txBox="1"/>
          <p:nvPr/>
        </p:nvSpPr>
        <p:spPr>
          <a:xfrm>
            <a:off x="234300" y="1502225"/>
            <a:ext cx="352200" cy="440400"/>
          </a:xfrm>
          <a:prstGeom prst="rect">
            <a:avLst/>
          </a:prstGeom>
          <a:noFill/>
          <a:ln>
            <a:noFill/>
          </a:ln>
        </p:spPr>
        <p:txBody>
          <a:bodyPr spcFirstLastPara="1" wrap="square" lIns="67500" tIns="35100" rIns="67500" bIns="35100" anchor="t" anchorCtr="0">
            <a:spAutoFit/>
          </a:bodyPr>
          <a:lstStyle/>
          <a:p>
            <a:pPr marL="0" marR="0" lvl="0" indent="0" algn="r" rtl="0">
              <a:lnSpc>
                <a:spcPct val="100000"/>
              </a:lnSpc>
              <a:spcBef>
                <a:spcPts val="0"/>
              </a:spcBef>
              <a:spcAft>
                <a:spcPts val="0"/>
              </a:spcAft>
              <a:buClr>
                <a:srgbClr val="000000"/>
              </a:buClr>
              <a:buSzPts val="4000"/>
              <a:buFont typeface="Arial"/>
              <a:buNone/>
            </a:pPr>
            <a:r>
              <a:rPr lang="de-DE" sz="2400" b="1">
                <a:solidFill>
                  <a:schemeClr val="lt2"/>
                </a:solidFill>
              </a:rPr>
              <a:t>›</a:t>
            </a:r>
            <a:endParaRPr sz="2400" b="1" u="none" strike="noStrike" cap="none">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8"/>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p>
            <a:pPr marL="457200" lvl="0" indent="-228600" algn="l" rtl="0">
              <a:lnSpc>
                <a:spcPct val="90000"/>
              </a:lnSpc>
              <a:spcBef>
                <a:spcPts val="0"/>
              </a:spcBef>
              <a:spcAft>
                <a:spcPts val="0"/>
              </a:spcAft>
              <a:buSzPts val="1000"/>
              <a:buNone/>
            </a:pPr>
            <a:endParaRPr/>
          </a:p>
        </p:txBody>
      </p:sp>
      <p:pic>
        <p:nvPicPr>
          <p:cNvPr id="1295" name="Google Shape;1295;p8"/>
          <p:cNvPicPr preferRelativeResize="0"/>
          <p:nvPr/>
        </p:nvPicPr>
        <p:blipFill rotWithShape="1">
          <a:blip r:embed="rId3">
            <a:alphaModFix/>
          </a:blip>
          <a:srcRect/>
          <a:stretch/>
        </p:blipFill>
        <p:spPr>
          <a:xfrm>
            <a:off x="0" y="-786775"/>
            <a:ext cx="9144002" cy="6858001"/>
          </a:xfrm>
          <a:prstGeom prst="rect">
            <a:avLst/>
          </a:prstGeom>
          <a:noFill/>
          <a:ln>
            <a:noFill/>
          </a:ln>
        </p:spPr>
      </p:pic>
      <p:sp>
        <p:nvSpPr>
          <p:cNvPr id="1296" name="Google Shape;1296;p8" descr="ELSTER Fachtagung 2023 – Vortragender des Rechenzentrums der Finanzverwaltung NRW zeigt Prinzipien für digitaltaugliche Gesetze auf Folie seiner Präsentation&#10;"/>
          <p:cNvSpPr txBox="1"/>
          <p:nvPr/>
        </p:nvSpPr>
        <p:spPr>
          <a:xfrm>
            <a:off x="1146130" y="4712525"/>
            <a:ext cx="685173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chemeClr val="lt1"/>
                </a:solidFill>
                <a:latin typeface="Arial"/>
                <a:ea typeface="Arial"/>
                <a:cs typeface="Arial"/>
                <a:sym typeface="Arial"/>
              </a:rPr>
              <a:t>ELSTER Fachtagung 2023 – Vortrag des Rechenzentrums der Finanzverwaltung NRW</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9"/>
          <p:cNvSpPr/>
          <p:nvPr/>
        </p:nvSpPr>
        <p:spPr>
          <a:xfrm rot="-9752565">
            <a:off x="82173" y="365965"/>
            <a:ext cx="7738599" cy="5073254"/>
          </a:xfrm>
          <a:custGeom>
            <a:avLst/>
            <a:gdLst/>
            <a:ahLst/>
            <a:cxnLst/>
            <a:rect l="l" t="t" r="r" b="b"/>
            <a:pathLst>
              <a:path w="7738599" h="5073254" extrusionOk="0">
                <a:moveTo>
                  <a:pt x="4411298" y="4693795"/>
                </a:moveTo>
                <a:cubicBezTo>
                  <a:pt x="2295683" y="5359111"/>
                  <a:pt x="337976" y="5126828"/>
                  <a:pt x="38639" y="4174975"/>
                </a:cubicBezTo>
                <a:cubicBezTo>
                  <a:pt x="-260699" y="3223122"/>
                  <a:pt x="1211686" y="1912148"/>
                  <a:pt x="3327301" y="1246832"/>
                </a:cubicBezTo>
                <a:cubicBezTo>
                  <a:pt x="3988431" y="1038921"/>
                  <a:pt x="4634140" y="918666"/>
                  <a:pt x="5218638" y="880634"/>
                </a:cubicBezTo>
                <a:lnTo>
                  <a:pt x="5477675" y="870819"/>
                </a:lnTo>
                <a:lnTo>
                  <a:pt x="5915559" y="0"/>
                </a:lnTo>
                <a:lnTo>
                  <a:pt x="6382791" y="929185"/>
                </a:lnTo>
                <a:lnTo>
                  <a:pt x="6480462" y="944444"/>
                </a:lnTo>
                <a:cubicBezTo>
                  <a:pt x="7120618" y="1070512"/>
                  <a:pt x="7569000" y="1349217"/>
                  <a:pt x="7699960" y="1765653"/>
                </a:cubicBezTo>
                <a:cubicBezTo>
                  <a:pt x="7999298" y="2717506"/>
                  <a:pt x="6526913" y="4028479"/>
                  <a:pt x="4411298" y="46937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3" name="Google Shape;1303;p9"/>
          <p:cNvSpPr txBox="1"/>
          <p:nvPr/>
        </p:nvSpPr>
        <p:spPr>
          <a:xfrm>
            <a:off x="1150771" y="1474266"/>
            <a:ext cx="8523000" cy="20412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“Die Visualisierung nutzen wir</a:t>
            </a:r>
            <a:endParaRPr sz="1400" b="0" i="1"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Morgen in der Abstimmungsrunde,</a:t>
            </a:r>
            <a:endParaRPr sz="1400" b="0" i="1"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die Prinzipien machen klar, was wir </a:t>
            </a:r>
            <a:endParaRPr sz="1400" b="0" i="1"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noch besprechen müssen.“</a:t>
            </a:r>
            <a:endParaRPr sz="1100" b="0" i="1" u="none" strike="noStrike" cap="none" dirty="0">
              <a:solidFill>
                <a:schemeClr val="dk2"/>
              </a:solidFill>
              <a:latin typeface="Arial"/>
              <a:ea typeface="Arial"/>
              <a:cs typeface="Arial"/>
              <a:sym typeface="Arial"/>
            </a:endParaRPr>
          </a:p>
        </p:txBody>
      </p:sp>
      <p:sp>
        <p:nvSpPr>
          <p:cNvPr id="1305" name="Google Shape;1305;p9"/>
          <p:cNvSpPr txBox="1"/>
          <p:nvPr/>
        </p:nvSpPr>
        <p:spPr>
          <a:xfrm>
            <a:off x="1453026" y="4445050"/>
            <a:ext cx="7606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lt1"/>
                </a:solidFill>
                <a:latin typeface="Arial"/>
                <a:ea typeface="Arial"/>
                <a:cs typeface="Arial"/>
                <a:sym typeface="Arial"/>
              </a:rPr>
              <a:t>Legist nach gemeinsamer Visualisierung mit dem Digitalcheck-</a:t>
            </a:r>
            <a:r>
              <a:rPr lang="de-DE" sz="1800">
                <a:solidFill>
                  <a:schemeClr val="lt1"/>
                </a:solidFill>
              </a:rPr>
              <a:t>Team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10"/>
          <p:cNvSpPr txBox="1"/>
          <p:nvPr/>
        </p:nvSpPr>
        <p:spPr>
          <a:xfrm rot="-5783958">
            <a:off x="-1404319" y="3920456"/>
            <a:ext cx="685173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chemeClr val="lt1"/>
                </a:solidFill>
                <a:latin typeface="Arial"/>
                <a:ea typeface="Arial"/>
                <a:cs typeface="Arial"/>
                <a:sym typeface="Arial"/>
              </a:rPr>
              <a:t>Stellungnahme NKR-Nr. 6633</a:t>
            </a:r>
            <a:endParaRPr sz="1400" b="0" i="0" u="none" strike="noStrike" cap="none">
              <a:solidFill>
                <a:srgbClr val="000000"/>
              </a:solidFill>
              <a:latin typeface="Arial"/>
              <a:ea typeface="Arial"/>
              <a:cs typeface="Arial"/>
              <a:sym typeface="Arial"/>
            </a:endParaRPr>
          </a:p>
        </p:txBody>
      </p:sp>
      <p:pic>
        <p:nvPicPr>
          <p:cNvPr id="1312" name="Google Shape;1312;p10" descr="Ein Bild, das Text, Screenshot, Dokument enthält.&#10;&#10;Automatisch generierte Beschreibung"/>
          <p:cNvPicPr preferRelativeResize="0"/>
          <p:nvPr/>
        </p:nvPicPr>
        <p:blipFill rotWithShape="1">
          <a:blip r:embed="rId3">
            <a:alphaModFix/>
          </a:blip>
          <a:srcRect/>
          <a:stretch/>
        </p:blipFill>
        <p:spPr>
          <a:xfrm rot="-394158">
            <a:off x="1994254" y="-3573"/>
            <a:ext cx="3642550" cy="5143500"/>
          </a:xfrm>
          <a:prstGeom prst="rect">
            <a:avLst/>
          </a:prstGeom>
          <a:noFill/>
          <a:ln>
            <a:noFill/>
          </a:ln>
          <a:effectLst>
            <a:outerShdw blurRad="57150" dist="19050" dir="5400000" algn="bl" rotWithShape="0">
              <a:srgbClr val="000000">
                <a:alpha val="48627"/>
              </a:srgbClr>
            </a:outerShdw>
          </a:effectLst>
        </p:spPr>
      </p:pic>
      <p:pic>
        <p:nvPicPr>
          <p:cNvPr id="1313" name="Google Shape;1313;p10" descr="Stellungnahme des NKR, NKR-Nr. 6633"/>
          <p:cNvPicPr preferRelativeResize="0"/>
          <p:nvPr/>
        </p:nvPicPr>
        <p:blipFill rotWithShape="1">
          <a:blip r:embed="rId4">
            <a:alphaModFix/>
          </a:blip>
          <a:srcRect/>
          <a:stretch/>
        </p:blipFill>
        <p:spPr>
          <a:xfrm rot="-394158">
            <a:off x="2752734" y="710361"/>
            <a:ext cx="3638533" cy="5143500"/>
          </a:xfrm>
          <a:prstGeom prst="rect">
            <a:avLst/>
          </a:prstGeom>
          <a:noFill/>
          <a:ln>
            <a:noFill/>
          </a:ln>
          <a:effectLst>
            <a:outerShdw blurRad="57150" dist="19050" dir="5400000" algn="bl" rotWithShape="0">
              <a:srgbClr val="000000">
                <a:alpha val="48627"/>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g217a4618074_0_32"/>
          <p:cNvSpPr txBox="1"/>
          <p:nvPr/>
        </p:nvSpPr>
        <p:spPr>
          <a:xfrm>
            <a:off x="620100" y="693900"/>
            <a:ext cx="8187600" cy="3755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5"/>
              </a:buClr>
              <a:buSzPts val="1100"/>
              <a:buFont typeface="Arial"/>
              <a:buNone/>
            </a:pPr>
            <a:r>
              <a:rPr lang="de-DE" sz="7000" b="1" i="0" u="none" strike="noStrike" cap="none">
                <a:solidFill>
                  <a:schemeClr val="lt1"/>
                </a:solidFill>
                <a:latin typeface="Arial"/>
                <a:ea typeface="Arial"/>
                <a:cs typeface="Arial"/>
                <a:sym typeface="Arial"/>
              </a:rPr>
              <a:t>Warum visualisieren?</a:t>
            </a:r>
            <a:endParaRPr sz="40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Visualisierungen helfen dabei, Zusammenhänge zu verstehen und Möglichkeiten der Digitalisierung in allen Phasen zu identifizieren.</a:t>
            </a:r>
            <a:br>
              <a:rPr lang="de-DE" sz="2000" b="0" i="0" u="none" strike="noStrike" cap="none">
                <a:solidFill>
                  <a:schemeClr val="lt1"/>
                </a:solidFill>
                <a:latin typeface="Arial"/>
                <a:ea typeface="Arial"/>
                <a:cs typeface="Arial"/>
                <a:sym typeface="Arial"/>
              </a:rPr>
            </a:b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Die Darstellungen sind auch für die Umsetzung hilfreich.</a:t>
            </a:r>
            <a:endParaRPr sz="2000" b="0" i="0" u="none" strike="noStrike" cap="none">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g230fd3b57c4_0_47"/>
          <p:cNvSpPr txBox="1">
            <a:spLocks noGrp="1"/>
          </p:cNvSpPr>
          <p:nvPr>
            <p:ph type="body" idx="1"/>
          </p:nvPr>
        </p:nvSpPr>
        <p:spPr>
          <a:xfrm>
            <a:off x="621753" y="1315551"/>
            <a:ext cx="7801200" cy="19233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b="1">
                <a:solidFill>
                  <a:schemeClr val="lt2"/>
                </a:solidFill>
              </a:rPr>
              <a:t>»</a:t>
            </a:r>
            <a:r>
              <a:rPr lang="de-DE" b="1"/>
              <a:t>Machen Sie eine Zeichnung, die die wesentlichen Punkte Ihres aktuellen Gesetzesvorhabens konzentriert wiedergibt.</a:t>
            </a:r>
            <a:r>
              <a:rPr lang="de-DE" b="1">
                <a:solidFill>
                  <a:schemeClr val="lt2"/>
                </a:solidFill>
              </a:rPr>
              <a:t>«</a:t>
            </a:r>
            <a:endParaRPr b="1">
              <a:solidFill>
                <a:schemeClr val="lt2"/>
              </a:solidFill>
            </a:endParaRPr>
          </a:p>
        </p:txBody>
      </p:sp>
      <p:sp>
        <p:nvSpPr>
          <p:cNvPr id="1326" name="Google Shape;1326;g230fd3b57c4_0_47"/>
          <p:cNvSpPr txBox="1"/>
          <p:nvPr/>
        </p:nvSpPr>
        <p:spPr>
          <a:xfrm>
            <a:off x="668700" y="3469675"/>
            <a:ext cx="7300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0" i="0" u="none" strike="noStrike" cap="none">
                <a:solidFill>
                  <a:schemeClr val="lt2"/>
                </a:solidFill>
                <a:latin typeface="Arial"/>
                <a:ea typeface="Arial"/>
                <a:cs typeface="Arial"/>
                <a:sym typeface="Arial"/>
              </a:rPr>
              <a:t>–</a:t>
            </a:r>
            <a:r>
              <a:rPr lang="de-DE" sz="1600" b="0" i="0" u="none" strike="noStrike" cap="none">
                <a:solidFill>
                  <a:schemeClr val="dk1"/>
                </a:solidFill>
                <a:latin typeface="Arial"/>
                <a:ea typeface="Arial"/>
                <a:cs typeface="Arial"/>
                <a:sym typeface="Arial"/>
              </a:rPr>
              <a:t> Stefan Breidenbach, Einführung in die Grundlagen der Legistik</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30"/>
        <p:cNvGrpSpPr/>
        <p:nvPr/>
      </p:nvGrpSpPr>
      <p:grpSpPr>
        <a:xfrm>
          <a:off x="0" y="0"/>
          <a:ext cx="0" cy="0"/>
          <a:chOff x="0" y="0"/>
          <a:chExt cx="0" cy="0"/>
        </a:xfrm>
      </p:grpSpPr>
      <p:sp>
        <p:nvSpPr>
          <p:cNvPr id="1331" name="Google Shape;1331;g22e908809d6_3_56"/>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800"/>
              <a:buFont typeface="Arial"/>
              <a:buNone/>
            </a:pPr>
            <a:r>
              <a:rPr lang="de-DE" sz="5400" b="1" i="0" u="none" strike="noStrike" cap="none">
                <a:solidFill>
                  <a:srgbClr val="2A2B2D"/>
                </a:solidFill>
                <a:highlight>
                  <a:srgbClr val="FFFFFF"/>
                </a:highlight>
                <a:latin typeface="Arial"/>
                <a:ea typeface="Arial"/>
                <a:cs typeface="Arial"/>
                <a:sym typeface="Arial"/>
              </a:rPr>
              <a:t>Visualisieren eines verbesserten Prozesses mithilfe der Prinzipien</a:t>
            </a:r>
            <a:endParaRPr sz="5400" b="1" i="0" u="none" strike="noStrike" cap="none">
              <a:solidFill>
                <a:srgbClr val="2A2B2D"/>
              </a:solidFill>
              <a:highlight>
                <a:srgbClr val="FFFFFF"/>
              </a:highlight>
              <a:latin typeface="Arial"/>
              <a:ea typeface="Arial"/>
              <a:cs typeface="Arial"/>
              <a:sym typeface="Arial"/>
            </a:endParaRPr>
          </a:p>
        </p:txBody>
      </p:sp>
      <p:sp>
        <p:nvSpPr>
          <p:cNvPr id="1332" name="Google Shape;1332;g22e908809d6_3_56"/>
          <p:cNvSpPr/>
          <p:nvPr/>
        </p:nvSpPr>
        <p:spPr>
          <a:xfrm>
            <a:off x="396000" y="324000"/>
            <a:ext cx="24408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Stillarbeit alleine</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36"/>
        <p:cNvGrpSpPr/>
        <p:nvPr/>
      </p:nvGrpSpPr>
      <p:grpSpPr>
        <a:xfrm>
          <a:off x="0" y="0"/>
          <a:ext cx="0" cy="0"/>
          <a:chOff x="0" y="0"/>
          <a:chExt cx="0" cy="0"/>
        </a:xfrm>
      </p:grpSpPr>
      <p:sp>
        <p:nvSpPr>
          <p:cNvPr id="1337" name="Google Shape;1337;g216b6e3f9b0_0_718"/>
          <p:cNvSpPr/>
          <p:nvPr/>
        </p:nvSpPr>
        <p:spPr>
          <a:xfrm>
            <a:off x="693900" y="1673845"/>
            <a:ext cx="6081900" cy="1778100"/>
          </a:xfrm>
          <a:prstGeom prst="roundRect">
            <a:avLst>
              <a:gd name="adj" fmla="val 363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g216b6e3f9b0_0_718"/>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de-DE" sz="2200" b="1" i="0" u="none" strike="noStrike" cap="none">
                <a:solidFill>
                  <a:srgbClr val="2A2B2D"/>
                </a:solidFill>
                <a:highlight>
                  <a:srgbClr val="FFFFFF"/>
                </a:highlight>
                <a:latin typeface="Arial"/>
                <a:ea typeface="Arial"/>
                <a:cs typeface="Arial"/>
                <a:sym typeface="Arial"/>
              </a:rPr>
              <a:t>Skizziert einen neuen Prozess in einem schnellen Flussdiagramm:</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100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Eine Skizze pro Person</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Nutzt ein DIN-A4 Blatt</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Zeichnet ein, an welcher Stelle die </a:t>
            </a:r>
            <a:br>
              <a:rPr lang="de-DE" sz="2200" b="1" i="0" u="none" strike="noStrike" cap="none">
                <a:solidFill>
                  <a:srgbClr val="2A2B2D"/>
                </a:solidFill>
                <a:highlight>
                  <a:srgbClr val="FFFFFF"/>
                </a:highlight>
                <a:latin typeface="Arial"/>
                <a:ea typeface="Arial"/>
                <a:cs typeface="Arial"/>
                <a:sym typeface="Arial"/>
              </a:rPr>
            </a:br>
            <a:r>
              <a:rPr lang="de-DE" sz="2200" b="1" i="0" u="none" strike="noStrike" cap="none">
                <a:solidFill>
                  <a:srgbClr val="2A2B2D"/>
                </a:solidFill>
                <a:highlight>
                  <a:srgbClr val="FFFFFF"/>
                </a:highlight>
                <a:latin typeface="Arial"/>
                <a:ea typeface="Arial"/>
                <a:cs typeface="Arial"/>
                <a:sym typeface="Arial"/>
              </a:rPr>
              <a:t>Prinzipien relevant sind und warum</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Notiert Fragen und offene Punkte</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2100" b="1" i="0" u="none" strike="noStrike" cap="none">
                <a:solidFill>
                  <a:schemeClr val="accent5"/>
                </a:solidFill>
                <a:highlight>
                  <a:schemeClr val="lt1"/>
                </a:highlight>
                <a:latin typeface="Arial"/>
                <a:ea typeface="Arial"/>
                <a:cs typeface="Arial"/>
                <a:sym typeface="Arial"/>
              </a:rPr>
              <a:t>Tipp: Notiert die beteiligten Akteure und deren Aufgaben.</a:t>
            </a:r>
            <a:endParaRPr sz="2100" b="1" i="0" u="none" strike="noStrike" cap="none">
              <a:solidFill>
                <a:schemeClr val="accent5"/>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2100" b="1" i="0" u="none" strike="noStrike" cap="none">
                <a:solidFill>
                  <a:schemeClr val="accent5"/>
                </a:solidFill>
                <a:highlight>
                  <a:schemeClr val="lt1"/>
                </a:highlight>
                <a:latin typeface="Arial"/>
                <a:ea typeface="Arial"/>
                <a:cs typeface="Arial"/>
                <a:sym typeface="Arial"/>
              </a:rPr>
              <a:t>Nehmt als Basis eine zeitliche Abfolge.</a:t>
            </a:r>
            <a:endParaRPr sz="2200" b="1" i="0" u="none" strike="noStrike" cap="none">
              <a:solidFill>
                <a:srgbClr val="2A2B2D"/>
              </a:solidFill>
              <a:highlight>
                <a:srgbClr val="FFFFFF"/>
              </a:highlight>
              <a:latin typeface="Arial"/>
              <a:ea typeface="Arial"/>
              <a:cs typeface="Arial"/>
              <a:sym typeface="Arial"/>
            </a:endParaRPr>
          </a:p>
        </p:txBody>
      </p:sp>
      <p:sp>
        <p:nvSpPr>
          <p:cNvPr id="1339" name="Google Shape;1339;g216b6e3f9b0_0_718"/>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15 Minuten</a:t>
            </a:r>
            <a:endParaRPr sz="1300" b="1" i="0" u="none" strike="noStrike" cap="none">
              <a:solidFill>
                <a:srgbClr val="FFFFFF"/>
              </a:solidFill>
              <a:latin typeface="Arial"/>
              <a:ea typeface="Arial"/>
              <a:cs typeface="Arial"/>
              <a:sym typeface="Arial"/>
            </a:endParaRPr>
          </a:p>
        </p:txBody>
      </p:sp>
      <p:sp>
        <p:nvSpPr>
          <p:cNvPr id="1340" name="Google Shape;1340;g216b6e3f9b0_0_718"/>
          <p:cNvSpPr/>
          <p:nvPr/>
        </p:nvSpPr>
        <p:spPr>
          <a:xfrm>
            <a:off x="396000" y="324000"/>
            <a:ext cx="2440800" cy="393600"/>
          </a:xfrm>
          <a:prstGeom prst="rect">
            <a:avLst/>
          </a:prstGeom>
          <a:solidFill>
            <a:srgbClr val="FFFFFF">
              <a:alpha val="40392"/>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Stillarbeit alleine</a:t>
            </a:r>
            <a:endParaRPr sz="1300" b="1" i="0" u="none" strike="noStrike" cap="none">
              <a:solidFill>
                <a:srgbClr val="2A2B2D"/>
              </a:solidFill>
              <a:latin typeface="Arial"/>
              <a:ea typeface="Arial"/>
              <a:cs typeface="Arial"/>
              <a:sym typeface="Arial"/>
            </a:endParaRPr>
          </a:p>
        </p:txBody>
      </p:sp>
      <p:pic>
        <p:nvPicPr>
          <p:cNvPr id="1341" name="Google Shape;1341;g216b6e3f9b0_0_718"/>
          <p:cNvPicPr preferRelativeResize="0"/>
          <p:nvPr/>
        </p:nvPicPr>
        <p:blipFill rotWithShape="1">
          <a:blip r:embed="rId3">
            <a:alphaModFix/>
          </a:blip>
          <a:srcRect/>
          <a:stretch/>
        </p:blipFill>
        <p:spPr>
          <a:xfrm rot="-509045">
            <a:off x="7301369" y="69951"/>
            <a:ext cx="2522576" cy="1951047"/>
          </a:xfrm>
          <a:prstGeom prst="rect">
            <a:avLst/>
          </a:prstGeom>
          <a:noFill/>
          <a:ln>
            <a:noFill/>
          </a:ln>
          <a:effectLst>
            <a:outerShdw blurRad="57150" dist="19050" dir="5400000" algn="bl" rotWithShape="0">
              <a:srgbClr val="000000">
                <a:alpha val="48627"/>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pic>
        <p:nvPicPr>
          <p:cNvPr id="1346" name="Google Shape;1346;g230fd3b57c4_0_13" descr="Elemente eines Flußdiagrams: Akteurin, Aktion, Entscheidung, Datenbank, dazugehöriger Paragraf"/>
          <p:cNvPicPr preferRelativeResize="0"/>
          <p:nvPr/>
        </p:nvPicPr>
        <p:blipFill rotWithShape="1">
          <a:blip r:embed="rId3">
            <a:alphaModFix/>
          </a:blip>
          <a:srcRect/>
          <a:stretch/>
        </p:blipFill>
        <p:spPr>
          <a:xfrm>
            <a:off x="1246909" y="0"/>
            <a:ext cx="6650184" cy="51435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g216b6e3f9b0_0_627"/>
          <p:cNvSpPr/>
          <p:nvPr/>
        </p:nvSpPr>
        <p:spPr>
          <a:xfrm>
            <a:off x="3354457" y="155050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2: Wiederverwendung von Daten &amp; Standards ermöglichen</a:t>
            </a:r>
            <a:endParaRPr sz="1400" b="0" i="0" u="none" strike="noStrike" cap="none">
              <a:solidFill>
                <a:schemeClr val="lt1"/>
              </a:solidFill>
              <a:latin typeface="Arial"/>
              <a:ea typeface="Arial"/>
              <a:cs typeface="Arial"/>
              <a:sym typeface="Arial"/>
            </a:endParaRPr>
          </a:p>
        </p:txBody>
      </p:sp>
      <p:sp>
        <p:nvSpPr>
          <p:cNvPr id="1352" name="Google Shape;1352;g216b6e3f9b0_0_627"/>
          <p:cNvSpPr/>
          <p:nvPr/>
        </p:nvSpPr>
        <p:spPr>
          <a:xfrm>
            <a:off x="685800" y="155050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1: Digitale Kommunikation sicherstellen</a:t>
            </a:r>
            <a:endParaRPr sz="1400" b="0" i="0" u="none" strike="noStrike" cap="none">
              <a:solidFill>
                <a:schemeClr val="lt1"/>
              </a:solidFill>
              <a:latin typeface="Arial"/>
              <a:ea typeface="Arial"/>
              <a:cs typeface="Arial"/>
              <a:sym typeface="Arial"/>
            </a:endParaRPr>
          </a:p>
        </p:txBody>
      </p:sp>
      <p:sp>
        <p:nvSpPr>
          <p:cNvPr id="1353" name="Google Shape;1353;g216b6e3f9b0_0_627"/>
          <p:cNvSpPr/>
          <p:nvPr/>
        </p:nvSpPr>
        <p:spPr>
          <a:xfrm>
            <a:off x="3354456" y="326003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5: Automatisierung ermöglichen</a:t>
            </a:r>
            <a:endParaRPr sz="1400" b="0" i="0" u="none" strike="noStrike" cap="none">
              <a:solidFill>
                <a:schemeClr val="lt1"/>
              </a:solidFill>
              <a:latin typeface="Arial"/>
              <a:ea typeface="Arial"/>
              <a:cs typeface="Arial"/>
              <a:sym typeface="Arial"/>
            </a:endParaRPr>
          </a:p>
        </p:txBody>
      </p:sp>
      <p:sp>
        <p:nvSpPr>
          <p:cNvPr id="1354" name="Google Shape;1354;g216b6e3f9b0_0_627"/>
          <p:cNvSpPr/>
          <p:nvPr/>
        </p:nvSpPr>
        <p:spPr>
          <a:xfrm>
            <a:off x="6023113" y="155050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3: Datenschutz &amp; Informationssicherheit gewährleisten</a:t>
            </a:r>
            <a:endParaRPr sz="1400" b="0" i="0" u="none" strike="noStrike" cap="none">
              <a:solidFill>
                <a:schemeClr val="lt1"/>
              </a:solidFill>
              <a:latin typeface="Arial"/>
              <a:ea typeface="Arial"/>
              <a:cs typeface="Arial"/>
              <a:sym typeface="Arial"/>
            </a:endParaRPr>
          </a:p>
        </p:txBody>
      </p:sp>
      <p:sp>
        <p:nvSpPr>
          <p:cNvPr id="1355" name="Google Shape;1355;g216b6e3f9b0_0_627"/>
          <p:cNvSpPr/>
          <p:nvPr/>
        </p:nvSpPr>
        <p:spPr>
          <a:xfrm>
            <a:off x="685800" y="326003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4: Klare Regelungen für eine digitale Ausführung finden</a:t>
            </a:r>
            <a:endParaRPr sz="1400" b="0" i="0" u="none" strike="noStrike" cap="none">
              <a:solidFill>
                <a:schemeClr val="lt1"/>
              </a:solidFill>
              <a:latin typeface="Arial"/>
              <a:ea typeface="Arial"/>
              <a:cs typeface="Arial"/>
              <a:sym typeface="Arial"/>
            </a:endParaRPr>
          </a:p>
        </p:txBody>
      </p:sp>
      <p:sp>
        <p:nvSpPr>
          <p:cNvPr id="1356" name="Google Shape;1356;g216b6e3f9b0_0_627"/>
          <p:cNvSpPr txBox="1">
            <a:spLocks noGrp="1"/>
          </p:cNvSpPr>
          <p:nvPr>
            <p:ph type="body" idx="1"/>
          </p:nvPr>
        </p:nvSpPr>
        <p:spPr>
          <a:xfrm>
            <a:off x="621750" y="705650"/>
            <a:ext cx="83223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Prinzipien für digitaltaugliche Regelungen</a:t>
            </a:r>
            <a:endParaRPr sz="32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2"/>
          <p:cNvSpPr txBox="1"/>
          <p:nvPr/>
        </p:nvSpPr>
        <p:spPr>
          <a:xfrm>
            <a:off x="8190433" y="4890789"/>
            <a:ext cx="324999" cy="149999"/>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de-DE" sz="600" b="0" i="0" u="none" strike="noStrike" cap="none">
                <a:solidFill>
                  <a:srgbClr val="7F7F7F"/>
                </a:solidFill>
                <a:latin typeface="Arial"/>
                <a:ea typeface="Arial"/>
                <a:cs typeface="Arial"/>
                <a:sym typeface="Arial"/>
              </a:rPr>
              <a:t>7</a:t>
            </a:fld>
            <a:endParaRPr sz="600" b="0" i="0" u="none" strike="noStrike" cap="none">
              <a:solidFill>
                <a:srgbClr val="7F7F7F"/>
              </a:solidFill>
              <a:latin typeface="Arial"/>
              <a:ea typeface="Arial"/>
              <a:cs typeface="Arial"/>
              <a:sym typeface="Arial"/>
            </a:endParaRPr>
          </a:p>
        </p:txBody>
      </p:sp>
      <p:sp>
        <p:nvSpPr>
          <p:cNvPr id="816" name="Google Shape;816;p2"/>
          <p:cNvSpPr/>
          <p:nvPr/>
        </p:nvSpPr>
        <p:spPr>
          <a:xfrm>
            <a:off x="6062133" y="0"/>
            <a:ext cx="3081867"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7" name="Google Shape;817;p2"/>
          <p:cNvSpPr txBox="1"/>
          <p:nvPr/>
        </p:nvSpPr>
        <p:spPr>
          <a:xfrm>
            <a:off x="6440004" y="729000"/>
            <a:ext cx="2416050" cy="686439"/>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de-DE" sz="4000" b="1" i="0" u="none" strike="noStrike" cap="none">
                <a:solidFill>
                  <a:schemeClr val="lt1"/>
                </a:solidFill>
                <a:latin typeface="Arial"/>
                <a:ea typeface="Arial"/>
                <a:cs typeface="Arial"/>
                <a:sym typeface="Arial"/>
              </a:rPr>
              <a:t>Agenda</a:t>
            </a:r>
            <a:endParaRPr sz="4000" b="1" i="0" u="none" strike="noStrike" cap="none">
              <a:solidFill>
                <a:schemeClr val="lt1"/>
              </a:solidFill>
              <a:latin typeface="Arial"/>
              <a:ea typeface="Arial"/>
              <a:cs typeface="Arial"/>
              <a:sym typeface="Arial"/>
            </a:endParaRPr>
          </a:p>
        </p:txBody>
      </p:sp>
      <p:sp>
        <p:nvSpPr>
          <p:cNvPr id="818" name="Google Shape;818;p2"/>
          <p:cNvSpPr txBox="1"/>
          <p:nvPr/>
        </p:nvSpPr>
        <p:spPr>
          <a:xfrm>
            <a:off x="794310" y="1007621"/>
            <a:ext cx="541974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1.	</a:t>
            </a:r>
            <a:r>
              <a:rPr lang="de-DE" sz="1400" b="0" i="0" u="none" strike="noStrike" cap="none">
                <a:solidFill>
                  <a:schemeClr val="accent5"/>
                </a:solidFill>
                <a:latin typeface="Arial"/>
                <a:ea typeface="Arial"/>
                <a:cs typeface="Arial"/>
                <a:sym typeface="Arial"/>
              </a:rPr>
              <a:t>Ankommen und Begrüßung</a:t>
            </a:r>
            <a:endParaRPr sz="1400" b="0" i="0" u="none" strike="noStrike" cap="none">
              <a:solidFill>
                <a:schemeClr val="accent5"/>
              </a:solidFill>
              <a:latin typeface="Arial"/>
              <a:ea typeface="Arial"/>
              <a:cs typeface="Arial"/>
              <a:sym typeface="Arial"/>
            </a:endParaRPr>
          </a:p>
        </p:txBody>
      </p:sp>
      <p:sp>
        <p:nvSpPr>
          <p:cNvPr id="819" name="Google Shape;819;p2"/>
          <p:cNvSpPr txBox="1"/>
          <p:nvPr/>
        </p:nvSpPr>
        <p:spPr>
          <a:xfrm>
            <a:off x="794310" y="1511608"/>
            <a:ext cx="50190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2.	Bedeutung einer digitaltauglichen Gesetzgebung</a:t>
            </a:r>
            <a:endParaRPr sz="1400" b="0" i="0" u="none" strike="noStrike" cap="none">
              <a:solidFill>
                <a:schemeClr val="accent5"/>
              </a:solidFill>
              <a:latin typeface="Arial"/>
              <a:ea typeface="Arial"/>
              <a:cs typeface="Arial"/>
              <a:sym typeface="Arial"/>
            </a:endParaRPr>
          </a:p>
        </p:txBody>
      </p:sp>
      <p:sp>
        <p:nvSpPr>
          <p:cNvPr id="820" name="Google Shape;820;p2"/>
          <p:cNvSpPr txBox="1"/>
          <p:nvPr/>
        </p:nvSpPr>
        <p:spPr>
          <a:xfrm>
            <a:off x="794310" y="2048658"/>
            <a:ext cx="5019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3.	</a:t>
            </a:r>
            <a:r>
              <a:rPr lang="de-DE" sz="1400" b="0" i="0" u="none" strike="noStrike" cap="none">
                <a:solidFill>
                  <a:schemeClr val="accent5"/>
                </a:solidFill>
                <a:latin typeface="Arial"/>
                <a:ea typeface="Arial"/>
                <a:cs typeface="Arial"/>
                <a:sym typeface="Arial"/>
              </a:rPr>
              <a:t>Kurzer Überblick über den Digitalcheck</a:t>
            </a:r>
            <a:r>
              <a:rPr lang="de-DE"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21" name="Google Shape;821;p2"/>
          <p:cNvSpPr txBox="1"/>
          <p:nvPr/>
        </p:nvSpPr>
        <p:spPr>
          <a:xfrm>
            <a:off x="794300" y="2585700"/>
            <a:ext cx="5267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a:solidFill>
                  <a:schemeClr val="accent5"/>
                </a:solidFill>
                <a:latin typeface="Arial"/>
                <a:ea typeface="Arial"/>
                <a:cs typeface="Arial"/>
                <a:sym typeface="Arial"/>
              </a:rPr>
              <a:t>4.	Arbeitsphase 1 - Den Kontext verstehen	</a:t>
            </a:r>
            <a:endParaRPr sz="1400" b="0" i="0" u="none" strike="noStrike" cap="none">
              <a:solidFill>
                <a:schemeClr val="accent5"/>
              </a:solidFill>
              <a:latin typeface="Arial"/>
              <a:ea typeface="Arial"/>
              <a:cs typeface="Arial"/>
              <a:sym typeface="Arial"/>
            </a:endParaRPr>
          </a:p>
        </p:txBody>
      </p:sp>
      <p:sp>
        <p:nvSpPr>
          <p:cNvPr id="822" name="Google Shape;822;p2"/>
          <p:cNvSpPr txBox="1"/>
          <p:nvPr/>
        </p:nvSpPr>
        <p:spPr>
          <a:xfrm>
            <a:off x="794300" y="3089700"/>
            <a:ext cx="52677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dirty="0">
                <a:solidFill>
                  <a:schemeClr val="accent5"/>
                </a:solidFill>
                <a:latin typeface="Arial"/>
                <a:ea typeface="Arial"/>
                <a:cs typeface="Arial"/>
                <a:sym typeface="Arial"/>
              </a:rPr>
              <a:t>5.	Arbeitsphase 2 - Digitaltaugliche Regelungen 	erarbeiten</a:t>
            </a:r>
            <a:endParaRPr sz="1400" b="0" i="0" u="none" strike="noStrike" cap="none" dirty="0">
              <a:solidFill>
                <a:schemeClr val="accent5"/>
              </a:solidFill>
              <a:latin typeface="Arial"/>
              <a:ea typeface="Arial"/>
              <a:cs typeface="Arial"/>
              <a:sym typeface="Arial"/>
            </a:endParaRPr>
          </a:p>
        </p:txBody>
      </p:sp>
      <p:sp>
        <p:nvSpPr>
          <p:cNvPr id="823" name="Google Shape;823;p2"/>
          <p:cNvSpPr txBox="1"/>
          <p:nvPr/>
        </p:nvSpPr>
        <p:spPr>
          <a:xfrm>
            <a:off x="794310" y="3588020"/>
            <a:ext cx="5019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a:solidFill>
                  <a:schemeClr val="accent5"/>
                </a:solidFill>
                <a:latin typeface="Arial"/>
                <a:ea typeface="Arial"/>
                <a:cs typeface="Arial"/>
                <a:sym typeface="Arial"/>
              </a:rPr>
              <a:t>6. 	Abschluss und Reflexion</a:t>
            </a:r>
            <a:endParaRPr sz="1400" b="0" i="0" u="none" strike="noStrike" cap="none">
              <a:solidFill>
                <a:schemeClr val="accent5"/>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0"/>
        <p:cNvGrpSpPr/>
        <p:nvPr/>
      </p:nvGrpSpPr>
      <p:grpSpPr>
        <a:xfrm>
          <a:off x="0" y="0"/>
          <a:ext cx="0" cy="0"/>
          <a:chOff x="0" y="0"/>
          <a:chExt cx="0" cy="0"/>
        </a:xfrm>
      </p:grpSpPr>
      <p:sp>
        <p:nvSpPr>
          <p:cNvPr id="1361" name="Google Shape;1361;g216b6e3f9b0_0_770"/>
          <p:cNvSpPr/>
          <p:nvPr/>
        </p:nvSpPr>
        <p:spPr>
          <a:xfrm>
            <a:off x="748625" y="1783075"/>
            <a:ext cx="6820800" cy="2628900"/>
          </a:xfrm>
          <a:prstGeom prst="roundRect">
            <a:avLst>
              <a:gd name="adj" fmla="val 363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g216b6e3f9b0_0_770"/>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de-DE" sz="2300" b="1" i="0" u="none" strike="noStrike" cap="none">
                <a:solidFill>
                  <a:srgbClr val="2A2B2D"/>
                </a:solidFill>
                <a:highlight>
                  <a:srgbClr val="FFFFFF"/>
                </a:highlight>
                <a:latin typeface="Arial"/>
                <a:ea typeface="Arial"/>
                <a:cs typeface="Arial"/>
                <a:sym typeface="Arial"/>
              </a:rPr>
              <a:t>Geht in eure Gruppen und hängt alle Visualisierung an die Wand.</a:t>
            </a:r>
            <a:endParaRPr sz="23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300" b="1" i="0" u="none" strike="noStrike" cap="none">
              <a:solidFill>
                <a:srgbClr val="2A2B2D"/>
              </a:solidFill>
              <a:highlight>
                <a:srgbClr val="FFFFFF"/>
              </a:highlight>
              <a:latin typeface="Arial"/>
              <a:ea typeface="Arial"/>
              <a:cs typeface="Arial"/>
              <a:sym typeface="Arial"/>
            </a:endParaRPr>
          </a:p>
          <a:p>
            <a:pPr marL="914400" marR="0" lvl="0" indent="-374650" algn="l" rtl="0">
              <a:lnSpc>
                <a:spcPct val="100000"/>
              </a:lnSpc>
              <a:spcBef>
                <a:spcPts val="0"/>
              </a:spcBef>
              <a:spcAft>
                <a:spcPts val="0"/>
              </a:spcAft>
              <a:buClr>
                <a:srgbClr val="2A2B2D"/>
              </a:buClr>
              <a:buSzPts val="2300"/>
              <a:buFont typeface="Arial"/>
              <a:buChar char="●"/>
            </a:pPr>
            <a:r>
              <a:rPr lang="de-DE" sz="2300" b="1" i="0" u="none" strike="noStrike" cap="none">
                <a:solidFill>
                  <a:srgbClr val="2A2B2D"/>
                </a:solidFill>
                <a:highlight>
                  <a:schemeClr val="lt1"/>
                </a:highlight>
                <a:latin typeface="Arial"/>
                <a:ea typeface="Arial"/>
                <a:cs typeface="Arial"/>
                <a:sym typeface="Arial"/>
              </a:rPr>
              <a:t>Stellt </a:t>
            </a:r>
            <a:r>
              <a:rPr lang="de-DE" sz="2300" b="1">
                <a:solidFill>
                  <a:srgbClr val="2A2B2D"/>
                </a:solidFill>
                <a:highlight>
                  <a:schemeClr val="lt1"/>
                </a:highlight>
              </a:rPr>
              <a:t>einander</a:t>
            </a:r>
            <a:r>
              <a:rPr lang="de-DE" sz="2300" b="1" i="0" u="none" strike="noStrike" cap="none">
                <a:solidFill>
                  <a:srgbClr val="2A2B2D"/>
                </a:solidFill>
                <a:highlight>
                  <a:schemeClr val="lt1"/>
                </a:highlight>
                <a:latin typeface="Arial"/>
                <a:ea typeface="Arial"/>
                <a:cs typeface="Arial"/>
                <a:sym typeface="Arial"/>
              </a:rPr>
              <a:t> kurz vor, welche </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Prinzipien ihr angewendet habt.</a:t>
            </a:r>
            <a:endParaRPr sz="2300" b="1" i="0" u="none" strike="noStrike" cap="none">
              <a:solidFill>
                <a:srgbClr val="2A2B2D"/>
              </a:solidFill>
              <a:highlight>
                <a:schemeClr val="lt1"/>
              </a:highlight>
              <a:latin typeface="Arial"/>
              <a:ea typeface="Arial"/>
              <a:cs typeface="Arial"/>
              <a:sym typeface="Arial"/>
            </a:endParaRPr>
          </a:p>
          <a:p>
            <a:pPr marL="914400" marR="0" lvl="0" indent="-374650" algn="l" rtl="0">
              <a:lnSpc>
                <a:spcPct val="100000"/>
              </a:lnSpc>
              <a:spcBef>
                <a:spcPts val="0"/>
              </a:spcBef>
              <a:spcAft>
                <a:spcPts val="0"/>
              </a:spcAft>
              <a:buClr>
                <a:srgbClr val="2A2B2D"/>
              </a:buClr>
              <a:buSzPts val="2300"/>
              <a:buFont typeface="Arial"/>
              <a:buChar char="●"/>
            </a:pPr>
            <a:r>
              <a:rPr lang="de-DE" sz="2300" b="1" i="0" u="none" strike="noStrike" cap="none">
                <a:solidFill>
                  <a:srgbClr val="2A2B2D"/>
                </a:solidFill>
                <a:highlight>
                  <a:schemeClr val="lt1"/>
                </a:highlight>
                <a:latin typeface="Arial"/>
                <a:ea typeface="Arial"/>
                <a:cs typeface="Arial"/>
                <a:sym typeface="Arial"/>
              </a:rPr>
              <a:t>Diskutiert die Fragen und offenen Punkte.</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Wo bleiben Fragen offen? </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Wer könnte die beantworten?</a:t>
            </a:r>
            <a:endParaRPr sz="2300" b="1" i="0" u="none" strike="noStrike" cap="none">
              <a:solidFill>
                <a:srgbClr val="2A2B2D"/>
              </a:solidFill>
              <a:highlight>
                <a:schemeClr val="lt1"/>
              </a:highlight>
              <a:latin typeface="Arial"/>
              <a:ea typeface="Arial"/>
              <a:cs typeface="Arial"/>
              <a:sym typeface="Arial"/>
            </a:endParaRPr>
          </a:p>
          <a:p>
            <a:pPr marL="914400" marR="0" lvl="0" indent="-374650" algn="l" rtl="0">
              <a:lnSpc>
                <a:spcPct val="100000"/>
              </a:lnSpc>
              <a:spcBef>
                <a:spcPts val="0"/>
              </a:spcBef>
              <a:spcAft>
                <a:spcPts val="0"/>
              </a:spcAft>
              <a:buClr>
                <a:srgbClr val="2A2B2D"/>
              </a:buClr>
              <a:buSzPts val="2300"/>
              <a:buFont typeface="Arial"/>
              <a:buChar char="●"/>
            </a:pPr>
            <a:r>
              <a:rPr lang="de-DE" sz="2300" b="1" i="0" u="none" strike="noStrike" cap="none">
                <a:solidFill>
                  <a:srgbClr val="2A2B2D"/>
                </a:solidFill>
                <a:highlight>
                  <a:schemeClr val="lt1"/>
                </a:highlight>
                <a:latin typeface="Arial"/>
                <a:ea typeface="Arial"/>
                <a:cs typeface="Arial"/>
                <a:sym typeface="Arial"/>
              </a:rPr>
              <a:t>Passt ggf. die Visualisierungen an, </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wenn euch neue Erkenntnisse kommen</a:t>
            </a:r>
            <a:endParaRPr sz="2300" b="1" i="0" u="none" strike="noStrike" cap="none">
              <a:solidFill>
                <a:srgbClr val="2A2B2D"/>
              </a:solidFill>
              <a:highlight>
                <a:schemeClr val="lt1"/>
              </a:highlight>
              <a:latin typeface="Arial"/>
              <a:ea typeface="Arial"/>
              <a:cs typeface="Arial"/>
              <a:sym typeface="Arial"/>
            </a:endParaRPr>
          </a:p>
        </p:txBody>
      </p:sp>
      <p:sp>
        <p:nvSpPr>
          <p:cNvPr id="1363" name="Google Shape;1363;g216b6e3f9b0_0_770"/>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15 Minuten</a:t>
            </a:r>
            <a:endParaRPr sz="1300" b="1" i="0" u="none" strike="noStrike" cap="none">
              <a:solidFill>
                <a:srgbClr val="FFFFFF"/>
              </a:solidFill>
              <a:latin typeface="Arial"/>
              <a:ea typeface="Arial"/>
              <a:cs typeface="Arial"/>
              <a:sym typeface="Arial"/>
            </a:endParaRPr>
          </a:p>
        </p:txBody>
      </p:sp>
      <p:sp>
        <p:nvSpPr>
          <p:cNvPr id="1364" name="Google Shape;1364;g216b6e3f9b0_0_770"/>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8"/>
        <p:cNvGrpSpPr/>
        <p:nvPr/>
      </p:nvGrpSpPr>
      <p:grpSpPr>
        <a:xfrm>
          <a:off x="0" y="0"/>
          <a:ext cx="0" cy="0"/>
          <a:chOff x="0" y="0"/>
          <a:chExt cx="0" cy="0"/>
        </a:xfrm>
      </p:grpSpPr>
      <p:sp>
        <p:nvSpPr>
          <p:cNvPr id="1369" name="Google Shape;1369;g216b6e3f9b0_0_748"/>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Gegenseitiges Vorstellen</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endParaRPr sz="2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r>
              <a:rPr lang="de-DE" sz="2400" b="1" i="0" u="none" strike="noStrike" cap="none">
                <a:solidFill>
                  <a:srgbClr val="2A2B2D"/>
                </a:solidFill>
                <a:highlight>
                  <a:srgbClr val="FFFFFF"/>
                </a:highlight>
                <a:latin typeface="Arial"/>
                <a:ea typeface="Arial"/>
                <a:cs typeface="Arial"/>
                <a:sym typeface="Arial"/>
              </a:rPr>
              <a:t>Jeweils zwei Gruppen stellen </a:t>
            </a:r>
            <a:r>
              <a:rPr lang="de-DE" sz="2400" b="1">
                <a:solidFill>
                  <a:srgbClr val="2A2B2D"/>
                </a:solidFill>
                <a:highlight>
                  <a:srgbClr val="FFFFFF"/>
                </a:highlight>
              </a:rPr>
              <a:t>einander</a:t>
            </a:r>
            <a:r>
              <a:rPr lang="de-DE" sz="2400" b="1" i="0" u="none" strike="noStrike" cap="none">
                <a:solidFill>
                  <a:srgbClr val="2A2B2D"/>
                </a:solidFill>
                <a:highlight>
                  <a:srgbClr val="FFFFFF"/>
                </a:highlight>
                <a:latin typeface="Arial"/>
                <a:ea typeface="Arial"/>
                <a:cs typeface="Arial"/>
                <a:sym typeface="Arial"/>
              </a:rPr>
              <a:t> die Gedanken zu den Prinzipien vor.</a:t>
            </a:r>
            <a:endParaRPr sz="2400" b="1" i="0" u="none" strike="noStrike" cap="none">
              <a:solidFill>
                <a:srgbClr val="2A2B2D"/>
              </a:solidFill>
              <a:highlight>
                <a:srgbClr val="FFFFFF"/>
              </a:highlight>
              <a:latin typeface="Arial"/>
              <a:ea typeface="Arial"/>
              <a:cs typeface="Arial"/>
              <a:sym typeface="Arial"/>
            </a:endParaRPr>
          </a:p>
        </p:txBody>
      </p:sp>
      <p:sp>
        <p:nvSpPr>
          <p:cNvPr id="1370" name="Google Shape;1370;g216b6e3f9b0_0_748"/>
          <p:cNvSpPr/>
          <p:nvPr/>
        </p:nvSpPr>
        <p:spPr>
          <a:xfrm>
            <a:off x="3837750" y="4532700"/>
            <a:ext cx="14685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2 x 10 Minuten</a:t>
            </a:r>
            <a:endParaRPr sz="1300" b="1" i="0" u="none" strike="noStrike" cap="none">
              <a:solidFill>
                <a:srgbClr val="FFFFFF"/>
              </a:solidFill>
              <a:latin typeface="Arial"/>
              <a:ea typeface="Arial"/>
              <a:cs typeface="Arial"/>
              <a:sym typeface="Arial"/>
            </a:endParaRPr>
          </a:p>
        </p:txBody>
      </p:sp>
      <p:sp>
        <p:nvSpPr>
          <p:cNvPr id="1371" name="Google Shape;1371;g216b6e3f9b0_0_748"/>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g216b6e3f9b0_0_636"/>
          <p:cNvSpPr txBox="1">
            <a:spLocks noGrp="1"/>
          </p:cNvSpPr>
          <p:nvPr>
            <p:ph type="body" idx="1"/>
          </p:nvPr>
        </p:nvSpPr>
        <p:spPr>
          <a:xfrm>
            <a:off x="621753" y="705651"/>
            <a:ext cx="78012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Dabei sollte immer beachtet werden:</a:t>
            </a:r>
            <a:endParaRPr sz="3200" b="1"/>
          </a:p>
        </p:txBody>
      </p:sp>
      <p:sp>
        <p:nvSpPr>
          <p:cNvPr id="1377" name="Google Shape;1377;g216b6e3f9b0_0_636"/>
          <p:cNvSpPr txBox="1"/>
          <p:nvPr/>
        </p:nvSpPr>
        <p:spPr>
          <a:xfrm>
            <a:off x="423281" y="2447694"/>
            <a:ext cx="36432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Wurden die Bedürfnisse der Betroffenen berücksichtigt?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br>
              <a:rPr lang="de-DE" sz="1800" b="0" i="0" u="none" strike="noStrike" cap="none">
                <a:solidFill>
                  <a:srgbClr val="000000"/>
                </a:solidFill>
                <a:latin typeface="Arial"/>
                <a:ea typeface="Arial"/>
                <a:cs typeface="Arial"/>
                <a:sym typeface="Arial"/>
              </a:rPr>
            </a:br>
            <a:r>
              <a:rPr lang="de-DE" sz="1800" b="0" i="0" u="none" strike="noStrike" cap="none">
                <a:solidFill>
                  <a:srgbClr val="000000"/>
                </a:solidFill>
                <a:latin typeface="Arial"/>
                <a:ea typeface="Arial"/>
                <a:cs typeface="Arial"/>
                <a:sym typeface="Arial"/>
              </a:rPr>
              <a:t>z. B. Bürger:innen, Unternehmen, Verwaltung</a:t>
            </a:r>
            <a:endParaRPr sz="1800" b="0" i="0" u="none" strike="noStrike" cap="none">
              <a:solidFill>
                <a:srgbClr val="000000"/>
              </a:solidFill>
              <a:latin typeface="Arial"/>
              <a:ea typeface="Arial"/>
              <a:cs typeface="Arial"/>
              <a:sym typeface="Arial"/>
            </a:endParaRPr>
          </a:p>
        </p:txBody>
      </p:sp>
      <p:sp>
        <p:nvSpPr>
          <p:cNvPr id="1378" name="Google Shape;1378;g216b6e3f9b0_0_636"/>
          <p:cNvSpPr txBox="1"/>
          <p:nvPr/>
        </p:nvSpPr>
        <p:spPr>
          <a:xfrm>
            <a:off x="4601056" y="2447694"/>
            <a:ext cx="39759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Wurde frühzeitig die Perspektive von Expert:innen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einbezogen?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br>
              <a:rPr lang="de-DE" sz="1800" b="0" i="0" u="none" strike="noStrike" cap="none">
                <a:solidFill>
                  <a:srgbClr val="000000"/>
                </a:solidFill>
                <a:latin typeface="Arial"/>
                <a:ea typeface="Arial"/>
                <a:cs typeface="Arial"/>
                <a:sym typeface="Arial"/>
              </a:rPr>
            </a:br>
            <a:r>
              <a:rPr lang="de-DE" sz="1800" b="0" i="0" u="none" strike="noStrike" cap="none">
                <a:solidFill>
                  <a:srgbClr val="000000"/>
                </a:solidFill>
                <a:latin typeface="Arial"/>
                <a:ea typeface="Arial"/>
                <a:cs typeface="Arial"/>
                <a:sym typeface="Arial"/>
              </a:rPr>
              <a:t>z. B. IT-, Rechts-, Datenschutz-, Vollzug-Expert:innen</a:t>
            </a:r>
            <a:endParaRPr sz="1400" b="0" i="0" u="none" strike="noStrike" cap="none">
              <a:solidFill>
                <a:srgbClr val="000000"/>
              </a:solidFill>
              <a:latin typeface="Arial"/>
              <a:ea typeface="Arial"/>
              <a:cs typeface="Arial"/>
              <a:sym typeface="Arial"/>
            </a:endParaRPr>
          </a:p>
        </p:txBody>
      </p:sp>
      <p:sp>
        <p:nvSpPr>
          <p:cNvPr id="1379" name="Google Shape;1379;g216b6e3f9b0_0_636"/>
          <p:cNvSpPr txBox="1"/>
          <p:nvPr/>
        </p:nvSpPr>
        <p:spPr>
          <a:xfrm>
            <a:off x="425053" y="1432322"/>
            <a:ext cx="27432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de-DE" sz="6000" b="1" i="0" u="none" strike="noStrike" cap="none">
                <a:solidFill>
                  <a:srgbClr val="999999"/>
                </a:solidFill>
                <a:latin typeface="Inter"/>
                <a:ea typeface="Inter"/>
                <a:cs typeface="Inter"/>
                <a:sym typeface="Inter"/>
              </a:rPr>
              <a:t>1</a:t>
            </a:r>
            <a:endParaRPr sz="6000" b="0" i="0" u="none" strike="noStrike" cap="none">
              <a:solidFill>
                <a:srgbClr val="000000"/>
              </a:solidFill>
              <a:latin typeface="Arial"/>
              <a:ea typeface="Arial"/>
              <a:cs typeface="Arial"/>
              <a:sym typeface="Arial"/>
            </a:endParaRPr>
          </a:p>
        </p:txBody>
      </p:sp>
      <p:sp>
        <p:nvSpPr>
          <p:cNvPr id="1380" name="Google Shape;1380;g216b6e3f9b0_0_636"/>
          <p:cNvSpPr txBox="1"/>
          <p:nvPr/>
        </p:nvSpPr>
        <p:spPr>
          <a:xfrm>
            <a:off x="4600575" y="1432321"/>
            <a:ext cx="27432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de-DE" sz="6000" b="1" i="0" u="none" strike="noStrike" cap="none">
                <a:solidFill>
                  <a:srgbClr val="999999"/>
                </a:solidFill>
                <a:latin typeface="Inter"/>
                <a:ea typeface="Inter"/>
                <a:cs typeface="Inter"/>
                <a:sym typeface="Inter"/>
              </a:rPr>
              <a:t>2</a:t>
            </a:r>
            <a:endParaRPr sz="6000" b="0" i="0" u="none" strike="noStrike" cap="none">
              <a:solidFill>
                <a:srgbClr val="000000"/>
              </a:solidFill>
              <a:latin typeface="Arial"/>
              <a:ea typeface="Arial"/>
              <a:cs typeface="Arial"/>
              <a:sym typeface="Arial"/>
            </a:endParaRPr>
          </a:p>
        </p:txBody>
      </p:sp>
      <p:cxnSp>
        <p:nvCxnSpPr>
          <p:cNvPr id="1381" name="Google Shape;1381;g216b6e3f9b0_0_636"/>
          <p:cNvCxnSpPr/>
          <p:nvPr/>
        </p:nvCxnSpPr>
        <p:spPr>
          <a:xfrm rot="10800000" flipH="1">
            <a:off x="426632" y="2430826"/>
            <a:ext cx="2217000" cy="2700"/>
          </a:xfrm>
          <a:prstGeom prst="straightConnector1">
            <a:avLst/>
          </a:prstGeom>
          <a:noFill/>
          <a:ln w="9525" cap="flat" cmpd="sng">
            <a:solidFill>
              <a:srgbClr val="BFBFBF"/>
            </a:solidFill>
            <a:prstDash val="solid"/>
            <a:round/>
            <a:headEnd type="none" w="sm" len="sm"/>
            <a:tailEnd type="none" w="sm" len="sm"/>
          </a:ln>
        </p:spPr>
      </p:cxnSp>
      <p:cxnSp>
        <p:nvCxnSpPr>
          <p:cNvPr id="1382" name="Google Shape;1382;g216b6e3f9b0_0_636"/>
          <p:cNvCxnSpPr/>
          <p:nvPr/>
        </p:nvCxnSpPr>
        <p:spPr>
          <a:xfrm rot="10800000" flipH="1">
            <a:off x="4599910" y="2430826"/>
            <a:ext cx="2217000" cy="2700"/>
          </a:xfrm>
          <a:prstGeom prst="straightConnector1">
            <a:avLst/>
          </a:prstGeom>
          <a:noFill/>
          <a:ln w="9525" cap="flat" cmpd="sng">
            <a:solidFill>
              <a:srgbClr val="BFBFBF"/>
            </a:solidFill>
            <a:prstDash val="solid"/>
            <a:round/>
            <a:headEnd type="none" w="sm" len="sm"/>
            <a:tailEnd type="none" w="sm" len="sm"/>
          </a:ln>
        </p:spPr>
      </p:cxnSp>
      <p:pic>
        <p:nvPicPr>
          <p:cNvPr id="1383" name="Google Shape;1383;g216b6e3f9b0_0_636"/>
          <p:cNvPicPr preferRelativeResize="0"/>
          <p:nvPr/>
        </p:nvPicPr>
        <p:blipFill rotWithShape="1">
          <a:blip r:embed="rId3">
            <a:alphaModFix/>
          </a:blip>
          <a:srcRect/>
          <a:stretch/>
        </p:blipFill>
        <p:spPr>
          <a:xfrm rot="795688">
            <a:off x="2579539" y="1483891"/>
            <a:ext cx="1284622" cy="128469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4"/>
          <p:cNvSpPr txBox="1"/>
          <p:nvPr/>
        </p:nvSpPr>
        <p:spPr>
          <a:xfrm>
            <a:off x="290872" y="901487"/>
            <a:ext cx="3164700" cy="30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a:t>Unterstützung, </a:t>
            </a:r>
            <a:r>
              <a:rPr lang="de-DE" sz="2400" b="1" i="0" u="none" strike="noStrike" cap="none">
                <a:solidFill>
                  <a:srgbClr val="000000"/>
                </a:solidFill>
                <a:latin typeface="Arial"/>
                <a:ea typeface="Arial"/>
                <a:cs typeface="Arial"/>
                <a:sym typeface="Arial"/>
              </a:rPr>
              <a:t>Informationen und die aktuelle Version des Digitalcheck gibt es auf der Webseite.</a:t>
            </a: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a:p>
          <a:p>
            <a:pPr marL="0" marR="0" lvl="0" indent="0" algn="l" rtl="0">
              <a:lnSpc>
                <a:spcPct val="100000"/>
              </a:lnSpc>
              <a:spcBef>
                <a:spcPts val="0"/>
              </a:spcBef>
              <a:spcAft>
                <a:spcPts val="0"/>
              </a:spcAft>
              <a:buClr>
                <a:srgbClr val="000000"/>
              </a:buClr>
              <a:buSzPts val="2400"/>
              <a:buFont typeface="Arial"/>
              <a:buNone/>
            </a:pPr>
            <a:r>
              <a:rPr lang="de-DE" sz="1500" b="1" u="sng">
                <a:solidFill>
                  <a:schemeClr val="hlink"/>
                </a:solidFill>
                <a:hlinkClick r:id="rId3"/>
              </a:rPr>
              <a:t>erarbeiten.digitalcheck.bund.de/</a:t>
            </a:r>
            <a:endParaRPr sz="1500" b="1"/>
          </a:p>
        </p:txBody>
      </p:sp>
      <p:pic>
        <p:nvPicPr>
          <p:cNvPr id="1389" name="Google Shape;1389;p14"/>
          <p:cNvPicPr preferRelativeResize="0"/>
          <p:nvPr/>
        </p:nvPicPr>
        <p:blipFill>
          <a:blip r:embed="rId4">
            <a:alphaModFix/>
          </a:blip>
          <a:stretch>
            <a:fillRect/>
          </a:stretch>
        </p:blipFill>
        <p:spPr>
          <a:xfrm>
            <a:off x="3607972" y="152400"/>
            <a:ext cx="5302118" cy="48387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15"/>
          <p:cNvSpPr txBox="1"/>
          <p:nvPr/>
        </p:nvSpPr>
        <p:spPr>
          <a:xfrm>
            <a:off x="620100" y="1001700"/>
            <a:ext cx="8187600" cy="2862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5"/>
              </a:buClr>
              <a:buSzPts val="1100"/>
              <a:buFont typeface="Arial"/>
              <a:buNone/>
            </a:pPr>
            <a:r>
              <a:rPr lang="de-DE" sz="6100" b="1">
                <a:solidFill>
                  <a:schemeClr val="lt1"/>
                </a:solidFill>
              </a:rPr>
              <a:t>Unterstützung </a:t>
            </a:r>
            <a:r>
              <a:rPr lang="de-DE" sz="6100" b="1" i="0" u="none" strike="noStrike" cap="none">
                <a:solidFill>
                  <a:schemeClr val="lt1"/>
                </a:solidFill>
                <a:latin typeface="Arial"/>
                <a:ea typeface="Arial"/>
                <a:cs typeface="Arial"/>
                <a:sym typeface="Arial"/>
              </a:rPr>
              <a:t>durch </a:t>
            </a:r>
            <a:br>
              <a:rPr lang="de-DE" sz="6100" b="1" i="0" u="none" strike="noStrike" cap="none">
                <a:solidFill>
                  <a:schemeClr val="lt1"/>
                </a:solidFill>
                <a:latin typeface="Arial"/>
                <a:ea typeface="Arial"/>
                <a:cs typeface="Arial"/>
                <a:sym typeface="Arial"/>
              </a:rPr>
            </a:br>
            <a:r>
              <a:rPr lang="de-DE" sz="6100" b="1" i="0" u="none" strike="noStrike" cap="none">
                <a:solidFill>
                  <a:schemeClr val="lt1"/>
                </a:solidFill>
                <a:latin typeface="Arial"/>
                <a:ea typeface="Arial"/>
                <a:cs typeface="Arial"/>
                <a:sym typeface="Arial"/>
              </a:rPr>
              <a:t>den DigitalService</a:t>
            </a:r>
            <a:endParaRPr sz="61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digitalcheck@digitalservice.bund.de</a:t>
            </a: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oder +49 151 40767839</a:t>
            </a:r>
            <a:endParaRPr sz="2000" b="0" i="0" u="none" strike="noStrike" cap="none">
              <a:solidFill>
                <a:schemeClr val="lt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98"/>
        <p:cNvGrpSpPr/>
        <p:nvPr/>
      </p:nvGrpSpPr>
      <p:grpSpPr>
        <a:xfrm>
          <a:off x="0" y="0"/>
          <a:ext cx="0" cy="0"/>
          <a:chOff x="0" y="0"/>
          <a:chExt cx="0" cy="0"/>
        </a:xfrm>
      </p:grpSpPr>
      <p:sp>
        <p:nvSpPr>
          <p:cNvPr id="1399" name="Google Shape;1399;g28b2eec7fa4_2_0"/>
          <p:cNvSpPr txBox="1"/>
          <p:nvPr/>
        </p:nvSpPr>
        <p:spPr>
          <a:xfrm>
            <a:off x="384950" y="664200"/>
            <a:ext cx="8172900" cy="171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Nummeriere die obere, rechte Ecke deiner Post-Its von 1-4</a:t>
            </a:r>
            <a:endParaRPr sz="4400" b="1" i="0" u="none" strike="noStrike" cap="none">
              <a:solidFill>
                <a:srgbClr val="2A2B2D"/>
              </a:solidFill>
              <a:highlight>
                <a:srgbClr val="FFFFFF"/>
              </a:highlight>
              <a:latin typeface="Arial"/>
              <a:ea typeface="Arial"/>
              <a:cs typeface="Arial"/>
              <a:sym typeface="Arial"/>
            </a:endParaRPr>
          </a:p>
        </p:txBody>
      </p:sp>
      <p:grpSp>
        <p:nvGrpSpPr>
          <p:cNvPr id="1400" name="Google Shape;1400;g28b2eec7fa4_2_0"/>
          <p:cNvGrpSpPr/>
          <p:nvPr/>
        </p:nvGrpSpPr>
        <p:grpSpPr>
          <a:xfrm>
            <a:off x="1770263" y="2726500"/>
            <a:ext cx="995400" cy="995450"/>
            <a:chOff x="137325" y="3963050"/>
            <a:chExt cx="995400" cy="995450"/>
          </a:xfrm>
        </p:grpSpPr>
        <p:sp>
          <p:nvSpPr>
            <p:cNvPr id="1401" name="Google Shape;1401;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3" name="Google Shape;1403;g28b2eec7fa4_2_0"/>
          <p:cNvGrpSpPr/>
          <p:nvPr/>
        </p:nvGrpSpPr>
        <p:grpSpPr>
          <a:xfrm>
            <a:off x="3306288" y="2726500"/>
            <a:ext cx="995400" cy="995450"/>
            <a:chOff x="137325" y="3963050"/>
            <a:chExt cx="995400" cy="995450"/>
          </a:xfrm>
        </p:grpSpPr>
        <p:sp>
          <p:nvSpPr>
            <p:cNvPr id="1404" name="Google Shape;1404;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6" name="Google Shape;1406;g28b2eec7fa4_2_0"/>
          <p:cNvGrpSpPr/>
          <p:nvPr/>
        </p:nvGrpSpPr>
        <p:grpSpPr>
          <a:xfrm>
            <a:off x="4842313" y="2726500"/>
            <a:ext cx="995400" cy="995450"/>
            <a:chOff x="137325" y="3963050"/>
            <a:chExt cx="995400" cy="995450"/>
          </a:xfrm>
        </p:grpSpPr>
        <p:sp>
          <p:nvSpPr>
            <p:cNvPr id="1407" name="Google Shape;1407;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9" name="Google Shape;1409;g28b2eec7fa4_2_0"/>
          <p:cNvGrpSpPr/>
          <p:nvPr/>
        </p:nvGrpSpPr>
        <p:grpSpPr>
          <a:xfrm>
            <a:off x="6378338" y="2726500"/>
            <a:ext cx="995400" cy="995450"/>
            <a:chOff x="137325" y="3963050"/>
            <a:chExt cx="995400" cy="995450"/>
          </a:xfrm>
        </p:grpSpPr>
        <p:sp>
          <p:nvSpPr>
            <p:cNvPr id="1410" name="Google Shape;1410;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2" name="Google Shape;1412;g28b2eec7fa4_2_0"/>
          <p:cNvSpPr txBox="1"/>
          <p:nvPr/>
        </p:nvSpPr>
        <p:spPr>
          <a:xfrm>
            <a:off x="2522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1</a:t>
            </a:r>
            <a:endParaRPr sz="1300" b="0" i="0" u="none" strike="noStrike" cap="none">
              <a:solidFill>
                <a:schemeClr val="accent5"/>
              </a:solidFill>
              <a:latin typeface="Arial"/>
              <a:ea typeface="Arial"/>
              <a:cs typeface="Arial"/>
              <a:sym typeface="Arial"/>
            </a:endParaRPr>
          </a:p>
        </p:txBody>
      </p:sp>
      <p:sp>
        <p:nvSpPr>
          <p:cNvPr id="1413" name="Google Shape;1413;g28b2eec7fa4_2_0"/>
          <p:cNvSpPr txBox="1"/>
          <p:nvPr/>
        </p:nvSpPr>
        <p:spPr>
          <a:xfrm>
            <a:off x="4046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2</a:t>
            </a:r>
            <a:endParaRPr sz="1300" b="0" i="0" u="none" strike="noStrike" cap="none">
              <a:solidFill>
                <a:schemeClr val="accent5"/>
              </a:solidFill>
              <a:latin typeface="Arial"/>
              <a:ea typeface="Arial"/>
              <a:cs typeface="Arial"/>
              <a:sym typeface="Arial"/>
            </a:endParaRPr>
          </a:p>
        </p:txBody>
      </p:sp>
      <p:sp>
        <p:nvSpPr>
          <p:cNvPr id="1414" name="Google Shape;1414;g28b2eec7fa4_2_0"/>
          <p:cNvSpPr txBox="1"/>
          <p:nvPr/>
        </p:nvSpPr>
        <p:spPr>
          <a:xfrm>
            <a:off x="5570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3</a:t>
            </a:r>
            <a:endParaRPr sz="1300" b="0" i="0" u="none" strike="noStrike" cap="none">
              <a:solidFill>
                <a:schemeClr val="accent5"/>
              </a:solidFill>
              <a:latin typeface="Arial"/>
              <a:ea typeface="Arial"/>
              <a:cs typeface="Arial"/>
              <a:sym typeface="Arial"/>
            </a:endParaRPr>
          </a:p>
        </p:txBody>
      </p:sp>
      <p:sp>
        <p:nvSpPr>
          <p:cNvPr id="1415" name="Google Shape;1415;g28b2eec7fa4_2_0"/>
          <p:cNvSpPr txBox="1"/>
          <p:nvPr/>
        </p:nvSpPr>
        <p:spPr>
          <a:xfrm>
            <a:off x="7094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4</a:t>
            </a:r>
            <a:endParaRPr sz="1300" b="0" i="0" u="none" strike="noStrike" cap="none">
              <a:solidFill>
                <a:schemeClr val="accent5"/>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19"/>
        <p:cNvGrpSpPr/>
        <p:nvPr/>
      </p:nvGrpSpPr>
      <p:grpSpPr>
        <a:xfrm>
          <a:off x="0" y="0"/>
          <a:ext cx="0" cy="0"/>
          <a:chOff x="0" y="0"/>
          <a:chExt cx="0" cy="0"/>
        </a:xfrm>
      </p:grpSpPr>
      <p:sp>
        <p:nvSpPr>
          <p:cNvPr id="1420" name="Google Shape;1420;g1ec2ea1bcb3_0_12"/>
          <p:cNvSpPr txBox="1"/>
          <p:nvPr/>
        </p:nvSpPr>
        <p:spPr>
          <a:xfrm>
            <a:off x="384950" y="664200"/>
            <a:ext cx="8601000" cy="3815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Auf einer Skala von 1-5, hat sich der Workshop für dich gelohnt? </a:t>
            </a:r>
            <a:endParaRPr sz="4400" b="1" i="0" u="none" strike="noStrike" cap="none">
              <a:solidFill>
                <a:srgbClr val="2A2B2D"/>
              </a:solidFill>
              <a:highlight>
                <a:srgbClr val="FFFFFF"/>
              </a:highlight>
              <a:latin typeface="Arial"/>
              <a:ea typeface="Arial"/>
              <a:cs typeface="Arial"/>
              <a:sym typeface="Arial"/>
            </a:endParaRPr>
          </a:p>
        </p:txBody>
      </p:sp>
      <p:pic>
        <p:nvPicPr>
          <p:cNvPr id="1421" name="Google Shape;1421;g1ec2ea1bcb3_0_12"/>
          <p:cNvPicPr preferRelativeResize="0"/>
          <p:nvPr/>
        </p:nvPicPr>
        <p:blipFill rotWithShape="1">
          <a:blip r:embed="rId3">
            <a:alphaModFix/>
          </a:blip>
          <a:srcRect/>
          <a:stretch/>
        </p:blipFill>
        <p:spPr>
          <a:xfrm>
            <a:off x="1400599" y="2192625"/>
            <a:ext cx="6342799" cy="2675875"/>
          </a:xfrm>
          <a:prstGeom prst="rect">
            <a:avLst/>
          </a:prstGeom>
          <a:noFill/>
          <a:ln>
            <a:noFill/>
          </a:ln>
        </p:spPr>
      </p:pic>
      <p:sp>
        <p:nvSpPr>
          <p:cNvPr id="1422" name="Google Shape;1422;g1ec2ea1bcb3_0_12"/>
          <p:cNvSpPr/>
          <p:nvPr/>
        </p:nvSpPr>
        <p:spPr>
          <a:xfrm>
            <a:off x="384950" y="106183"/>
            <a:ext cx="1572600" cy="4764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Post-It #1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26"/>
        <p:cNvGrpSpPr/>
        <p:nvPr/>
      </p:nvGrpSpPr>
      <p:grpSpPr>
        <a:xfrm>
          <a:off x="0" y="0"/>
          <a:ext cx="0" cy="0"/>
          <a:chOff x="0" y="0"/>
          <a:chExt cx="0" cy="0"/>
        </a:xfrm>
      </p:grpSpPr>
      <p:sp>
        <p:nvSpPr>
          <p:cNvPr id="1427" name="Google Shape;1427;g22df553da1c_0_370"/>
          <p:cNvSpPr txBox="1"/>
          <p:nvPr/>
        </p:nvSpPr>
        <p:spPr>
          <a:xfrm>
            <a:off x="4664275" y="1327287"/>
            <a:ext cx="4176000" cy="1776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Feedback für heute</a:t>
            </a:r>
            <a:endParaRPr sz="4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200" b="1" i="0" u="none" strike="noStrike" cap="none">
              <a:solidFill>
                <a:srgbClr val="2A2B2D"/>
              </a:solidFill>
              <a:highlight>
                <a:srgbClr val="FFFFFF"/>
              </a:highlight>
              <a:latin typeface="Arial"/>
              <a:ea typeface="Arial"/>
              <a:cs typeface="Arial"/>
              <a:sym typeface="Arial"/>
            </a:endParaRPr>
          </a:p>
        </p:txBody>
      </p:sp>
      <p:sp>
        <p:nvSpPr>
          <p:cNvPr id="1428" name="Google Shape;1428;g22df553da1c_0_370"/>
          <p:cNvSpPr txBox="1"/>
          <p:nvPr/>
        </p:nvSpPr>
        <p:spPr>
          <a:xfrm>
            <a:off x="384952" y="1327287"/>
            <a:ext cx="3621600" cy="3815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Was nimmst du mit …</a:t>
            </a:r>
            <a:endParaRPr sz="4400" b="1" i="0" u="none" strike="noStrike" cap="none">
              <a:solidFill>
                <a:srgbClr val="2A2B2D"/>
              </a:solidFill>
              <a:highlight>
                <a:srgbClr val="FFFFFF"/>
              </a:highlight>
              <a:latin typeface="Arial"/>
              <a:ea typeface="Arial"/>
              <a:cs typeface="Arial"/>
              <a:sym typeface="Arial"/>
            </a:endParaRPr>
          </a:p>
        </p:txBody>
      </p:sp>
      <p:sp>
        <p:nvSpPr>
          <p:cNvPr id="1429" name="Google Shape;1429;g22df553da1c_0_370"/>
          <p:cNvSpPr txBox="1"/>
          <p:nvPr/>
        </p:nvSpPr>
        <p:spPr>
          <a:xfrm>
            <a:off x="4588075" y="2796563"/>
            <a:ext cx="36216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de-DE" sz="1900" b="1" i="0" u="none" strike="noStrike" cap="none">
                <a:solidFill>
                  <a:srgbClr val="2A2B2D"/>
                </a:solidFill>
                <a:highlight>
                  <a:schemeClr val="lt1"/>
                </a:highlight>
                <a:latin typeface="Arial"/>
                <a:ea typeface="Arial"/>
                <a:cs typeface="Arial"/>
                <a:sym typeface="Arial"/>
              </a:rPr>
              <a:t>Was war gut? :)</a:t>
            </a:r>
            <a:endParaRPr sz="1100" b="0" i="0" u="none" strike="noStrike" cap="none">
              <a:solidFill>
                <a:srgbClr val="000000"/>
              </a:solidFill>
              <a:latin typeface="Arial"/>
              <a:ea typeface="Arial"/>
              <a:cs typeface="Arial"/>
              <a:sym typeface="Arial"/>
            </a:endParaRPr>
          </a:p>
        </p:txBody>
      </p:sp>
      <p:sp>
        <p:nvSpPr>
          <p:cNvPr id="1430" name="Google Shape;1430;g22df553da1c_0_370"/>
          <p:cNvSpPr txBox="1"/>
          <p:nvPr/>
        </p:nvSpPr>
        <p:spPr>
          <a:xfrm>
            <a:off x="6793400" y="2779613"/>
            <a:ext cx="30000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de-DE" sz="1900" b="1" i="0" u="none" strike="noStrike" cap="none">
                <a:solidFill>
                  <a:srgbClr val="2A2B2D"/>
                </a:solidFill>
                <a:highlight>
                  <a:schemeClr val="lt1"/>
                </a:highlight>
                <a:latin typeface="Arial"/>
                <a:ea typeface="Arial"/>
                <a:cs typeface="Arial"/>
                <a:sym typeface="Arial"/>
              </a:rPr>
              <a:t>Was können wir verbessern? :(</a:t>
            </a:r>
            <a:endParaRPr sz="1900" b="0" i="0" u="none" strike="noStrike" cap="none">
              <a:solidFill>
                <a:srgbClr val="000000"/>
              </a:solidFill>
              <a:latin typeface="Arial"/>
              <a:ea typeface="Arial"/>
              <a:cs typeface="Arial"/>
              <a:sym typeface="Arial"/>
            </a:endParaRPr>
          </a:p>
        </p:txBody>
      </p:sp>
      <p:grpSp>
        <p:nvGrpSpPr>
          <p:cNvPr id="1431" name="Google Shape;1431;g22df553da1c_0_370"/>
          <p:cNvGrpSpPr/>
          <p:nvPr/>
        </p:nvGrpSpPr>
        <p:grpSpPr>
          <a:xfrm>
            <a:off x="1610625" y="3785900"/>
            <a:ext cx="995400" cy="995450"/>
            <a:chOff x="137325" y="3963050"/>
            <a:chExt cx="995400" cy="995450"/>
          </a:xfrm>
        </p:grpSpPr>
        <p:sp>
          <p:nvSpPr>
            <p:cNvPr id="1432" name="Google Shape;1432;g22df553da1c_0_37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g22df553da1c_0_37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4" name="Google Shape;1434;g22df553da1c_0_370"/>
          <p:cNvGrpSpPr/>
          <p:nvPr/>
        </p:nvGrpSpPr>
        <p:grpSpPr>
          <a:xfrm>
            <a:off x="5003150" y="3785900"/>
            <a:ext cx="995400" cy="995450"/>
            <a:chOff x="137325" y="3963050"/>
            <a:chExt cx="995400" cy="995450"/>
          </a:xfrm>
        </p:grpSpPr>
        <p:sp>
          <p:nvSpPr>
            <p:cNvPr id="1435" name="Google Shape;1435;g22df553da1c_0_37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g22df553da1c_0_37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7" name="Google Shape;1437;g22df553da1c_0_370"/>
          <p:cNvGrpSpPr/>
          <p:nvPr/>
        </p:nvGrpSpPr>
        <p:grpSpPr>
          <a:xfrm>
            <a:off x="7214275" y="3785900"/>
            <a:ext cx="995400" cy="995450"/>
            <a:chOff x="137325" y="3963050"/>
            <a:chExt cx="995400" cy="995450"/>
          </a:xfrm>
        </p:grpSpPr>
        <p:sp>
          <p:nvSpPr>
            <p:cNvPr id="1438" name="Google Shape;1438;g22df553da1c_0_37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g22df553da1c_0_37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0" name="Google Shape;1440;g22df553da1c_0_370"/>
          <p:cNvSpPr/>
          <p:nvPr/>
        </p:nvSpPr>
        <p:spPr>
          <a:xfrm>
            <a:off x="384950" y="734858"/>
            <a:ext cx="1572600" cy="4764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Post-It #2</a:t>
            </a:r>
            <a:endParaRPr sz="1400" b="0" i="0" u="none" strike="noStrike" cap="none">
              <a:solidFill>
                <a:srgbClr val="000000"/>
              </a:solidFill>
              <a:latin typeface="Arial"/>
              <a:ea typeface="Arial"/>
              <a:cs typeface="Arial"/>
              <a:sym typeface="Arial"/>
            </a:endParaRPr>
          </a:p>
        </p:txBody>
      </p:sp>
      <p:sp>
        <p:nvSpPr>
          <p:cNvPr id="1441" name="Google Shape;1441;g22df553da1c_0_370"/>
          <p:cNvSpPr/>
          <p:nvPr/>
        </p:nvSpPr>
        <p:spPr>
          <a:xfrm>
            <a:off x="4664275" y="734858"/>
            <a:ext cx="1572600" cy="4764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Post-It #3 &amp; #4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45"/>
        <p:cNvGrpSpPr/>
        <p:nvPr/>
      </p:nvGrpSpPr>
      <p:grpSpPr>
        <a:xfrm>
          <a:off x="0" y="0"/>
          <a:ext cx="0" cy="0"/>
          <a:chOff x="0" y="0"/>
          <a:chExt cx="0" cy="0"/>
        </a:xfrm>
      </p:grpSpPr>
      <p:sp>
        <p:nvSpPr>
          <p:cNvPr id="1446" name="Google Shape;1446;g1ec2ea1bcb3_0_65"/>
          <p:cNvSpPr txBox="1"/>
          <p:nvPr/>
        </p:nvSpPr>
        <p:spPr>
          <a:xfrm>
            <a:off x="384950" y="664200"/>
            <a:ext cx="8172900" cy="171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Danke, häng die Post-Its beim Rausgehen an die </a:t>
            </a:r>
            <a:r>
              <a:rPr lang="de-DE" sz="4400" b="1">
                <a:solidFill>
                  <a:srgbClr val="2A2B2D"/>
                </a:solidFill>
                <a:highlight>
                  <a:srgbClr val="FFFFFF"/>
                </a:highlight>
              </a:rPr>
              <a:t>W</a:t>
            </a:r>
            <a:r>
              <a:rPr lang="de-DE" sz="4400" b="1" i="0" u="none" strike="noStrike" cap="none">
                <a:solidFill>
                  <a:srgbClr val="2A2B2D"/>
                </a:solidFill>
                <a:highlight>
                  <a:srgbClr val="FFFFFF"/>
                </a:highlight>
                <a:latin typeface="Arial"/>
                <a:ea typeface="Arial"/>
                <a:cs typeface="Arial"/>
                <a:sym typeface="Arial"/>
              </a:rPr>
              <a:t>and.</a:t>
            </a:r>
            <a:endParaRPr sz="4400" b="1" i="0" u="none" strike="noStrike" cap="none">
              <a:solidFill>
                <a:srgbClr val="2A2B2D"/>
              </a:solidFill>
              <a:highlight>
                <a:srgbClr val="FFFFFF"/>
              </a:highlight>
              <a:latin typeface="Arial"/>
              <a:ea typeface="Arial"/>
              <a:cs typeface="Arial"/>
              <a:sym typeface="Arial"/>
            </a:endParaRPr>
          </a:p>
        </p:txBody>
      </p:sp>
      <p:grpSp>
        <p:nvGrpSpPr>
          <p:cNvPr id="1447" name="Google Shape;1447;g1ec2ea1bcb3_0_65"/>
          <p:cNvGrpSpPr/>
          <p:nvPr/>
        </p:nvGrpSpPr>
        <p:grpSpPr>
          <a:xfrm>
            <a:off x="1770263" y="2726500"/>
            <a:ext cx="995400" cy="995450"/>
            <a:chOff x="137325" y="3963050"/>
            <a:chExt cx="995400" cy="995450"/>
          </a:xfrm>
        </p:grpSpPr>
        <p:sp>
          <p:nvSpPr>
            <p:cNvPr id="1448" name="Google Shape;1448;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0" name="Google Shape;1450;g1ec2ea1bcb3_0_65"/>
          <p:cNvGrpSpPr/>
          <p:nvPr/>
        </p:nvGrpSpPr>
        <p:grpSpPr>
          <a:xfrm>
            <a:off x="3306288" y="2726500"/>
            <a:ext cx="995400" cy="995450"/>
            <a:chOff x="137325" y="3963050"/>
            <a:chExt cx="995400" cy="995450"/>
          </a:xfrm>
        </p:grpSpPr>
        <p:sp>
          <p:nvSpPr>
            <p:cNvPr id="1451" name="Google Shape;1451;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3" name="Google Shape;1453;g1ec2ea1bcb3_0_65"/>
          <p:cNvGrpSpPr/>
          <p:nvPr/>
        </p:nvGrpSpPr>
        <p:grpSpPr>
          <a:xfrm>
            <a:off x="4842313" y="2726500"/>
            <a:ext cx="995400" cy="995450"/>
            <a:chOff x="137325" y="3963050"/>
            <a:chExt cx="995400" cy="995450"/>
          </a:xfrm>
        </p:grpSpPr>
        <p:sp>
          <p:nvSpPr>
            <p:cNvPr id="1454" name="Google Shape;1454;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6" name="Google Shape;1456;g1ec2ea1bcb3_0_65"/>
          <p:cNvGrpSpPr/>
          <p:nvPr/>
        </p:nvGrpSpPr>
        <p:grpSpPr>
          <a:xfrm>
            <a:off x="6378338" y="2726500"/>
            <a:ext cx="995400" cy="995450"/>
            <a:chOff x="137325" y="3963050"/>
            <a:chExt cx="995400" cy="995450"/>
          </a:xfrm>
        </p:grpSpPr>
        <p:sp>
          <p:nvSpPr>
            <p:cNvPr id="1457" name="Google Shape;1457;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9" name="Google Shape;1459;g1ec2ea1bcb3_0_65"/>
          <p:cNvSpPr txBox="1"/>
          <p:nvPr/>
        </p:nvSpPr>
        <p:spPr>
          <a:xfrm>
            <a:off x="2522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1</a:t>
            </a:r>
            <a:endParaRPr sz="1300" b="0" i="0" u="none" strike="noStrike" cap="none">
              <a:solidFill>
                <a:schemeClr val="accent5"/>
              </a:solidFill>
              <a:latin typeface="Arial"/>
              <a:ea typeface="Arial"/>
              <a:cs typeface="Arial"/>
              <a:sym typeface="Arial"/>
            </a:endParaRPr>
          </a:p>
        </p:txBody>
      </p:sp>
      <p:sp>
        <p:nvSpPr>
          <p:cNvPr id="1460" name="Google Shape;1460;g1ec2ea1bcb3_0_65"/>
          <p:cNvSpPr txBox="1"/>
          <p:nvPr/>
        </p:nvSpPr>
        <p:spPr>
          <a:xfrm>
            <a:off x="4046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2</a:t>
            </a:r>
            <a:endParaRPr sz="1300" b="0" i="0" u="none" strike="noStrike" cap="none">
              <a:solidFill>
                <a:schemeClr val="accent5"/>
              </a:solidFill>
              <a:latin typeface="Arial"/>
              <a:ea typeface="Arial"/>
              <a:cs typeface="Arial"/>
              <a:sym typeface="Arial"/>
            </a:endParaRPr>
          </a:p>
        </p:txBody>
      </p:sp>
      <p:sp>
        <p:nvSpPr>
          <p:cNvPr id="1461" name="Google Shape;1461;g1ec2ea1bcb3_0_65"/>
          <p:cNvSpPr txBox="1"/>
          <p:nvPr/>
        </p:nvSpPr>
        <p:spPr>
          <a:xfrm>
            <a:off x="5570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3</a:t>
            </a:r>
            <a:endParaRPr sz="1300" b="0" i="0" u="none" strike="noStrike" cap="none">
              <a:solidFill>
                <a:schemeClr val="accent5"/>
              </a:solidFill>
              <a:latin typeface="Arial"/>
              <a:ea typeface="Arial"/>
              <a:cs typeface="Arial"/>
              <a:sym typeface="Arial"/>
            </a:endParaRPr>
          </a:p>
        </p:txBody>
      </p:sp>
      <p:sp>
        <p:nvSpPr>
          <p:cNvPr id="1462" name="Google Shape;1462;g1ec2ea1bcb3_0_65"/>
          <p:cNvSpPr txBox="1"/>
          <p:nvPr/>
        </p:nvSpPr>
        <p:spPr>
          <a:xfrm>
            <a:off x="7094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4</a:t>
            </a:r>
            <a:endParaRPr sz="1300" b="0" i="0" u="none" strike="noStrike" cap="none">
              <a:solidFill>
                <a:schemeClr val="accent5"/>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67" name="Google Shape;1467;p31"/>
          <p:cNvPicPr preferRelativeResize="0"/>
          <p:nvPr/>
        </p:nvPicPr>
        <p:blipFill rotWithShape="1">
          <a:blip r:embed="rId3">
            <a:alphaModFix/>
          </a:blip>
          <a:srcRect/>
          <a:stretch/>
        </p:blipFill>
        <p:spPr>
          <a:xfrm>
            <a:off x="633" y="-3"/>
            <a:ext cx="9143951" cy="5143501"/>
          </a:xfrm>
          <a:prstGeom prst="rect">
            <a:avLst/>
          </a:prstGeom>
          <a:noFill/>
          <a:ln>
            <a:noFill/>
          </a:ln>
        </p:spPr>
      </p:pic>
      <p:sp>
        <p:nvSpPr>
          <p:cNvPr id="1468" name="Google Shape;1468;p31"/>
          <p:cNvSpPr/>
          <p:nvPr/>
        </p:nvSpPr>
        <p:spPr>
          <a:xfrm>
            <a:off x="0" y="0"/>
            <a:ext cx="9144000" cy="3655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469" name="Google Shape;1469;p3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de-DE"/>
              <a:t>79</a:t>
            </a:fld>
            <a:endParaRPr/>
          </a:p>
        </p:txBody>
      </p:sp>
      <p:sp>
        <p:nvSpPr>
          <p:cNvPr id="1470" name="Google Shape;1470;p31"/>
          <p:cNvSpPr txBox="1">
            <a:spLocks noGrp="1"/>
          </p:cNvSpPr>
          <p:nvPr>
            <p:ph type="title"/>
          </p:nvPr>
        </p:nvSpPr>
        <p:spPr>
          <a:xfrm>
            <a:off x="574450" y="784900"/>
            <a:ext cx="5553900" cy="2182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SzPts val="7200"/>
              <a:buNone/>
            </a:pPr>
            <a:r>
              <a:rPr lang="de-DE" sz="4000">
                <a:solidFill>
                  <a:srgbClr val="000000"/>
                </a:solidFill>
              </a:rPr>
              <a:t>Vielen Dank</a:t>
            </a:r>
            <a:endParaRPr sz="4000">
              <a:solidFill>
                <a:srgbClr val="000000"/>
              </a:solidFill>
            </a:endParaRPr>
          </a:p>
          <a:p>
            <a:pPr marL="0" lvl="0" indent="0" algn="l" rtl="0">
              <a:lnSpc>
                <a:spcPct val="90000"/>
              </a:lnSpc>
              <a:spcBef>
                <a:spcPts val="0"/>
              </a:spcBef>
              <a:spcAft>
                <a:spcPts val="0"/>
              </a:spcAft>
              <a:buSzPts val="7200"/>
              <a:buNone/>
            </a:pPr>
            <a:endParaRPr sz="4000">
              <a:solidFill>
                <a:srgbClr val="000000"/>
              </a:solidFill>
            </a:endParaRPr>
          </a:p>
        </p:txBody>
      </p:sp>
      <p:sp>
        <p:nvSpPr>
          <p:cNvPr id="1471" name="Google Shape;1471;p31"/>
          <p:cNvSpPr/>
          <p:nvPr/>
        </p:nvSpPr>
        <p:spPr>
          <a:xfrm>
            <a:off x="7084" y="3655751"/>
            <a:ext cx="9144000" cy="1487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2" name="Google Shape;1472;p31"/>
          <p:cNvPicPr preferRelativeResize="0"/>
          <p:nvPr/>
        </p:nvPicPr>
        <p:blipFill rotWithShape="1">
          <a:blip r:embed="rId4">
            <a:alphaModFix/>
          </a:blip>
          <a:srcRect/>
          <a:stretch/>
        </p:blipFill>
        <p:spPr>
          <a:xfrm>
            <a:off x="245148" y="3875515"/>
            <a:ext cx="1681898" cy="1041175"/>
          </a:xfrm>
          <a:prstGeom prst="rect">
            <a:avLst/>
          </a:prstGeom>
          <a:noFill/>
          <a:ln>
            <a:noFill/>
          </a:ln>
        </p:spPr>
      </p:pic>
      <p:sp>
        <p:nvSpPr>
          <p:cNvPr id="1473" name="Google Shape;1473;p31"/>
          <p:cNvSpPr/>
          <p:nvPr/>
        </p:nvSpPr>
        <p:spPr>
          <a:xfrm>
            <a:off x="5146885" y="2337367"/>
            <a:ext cx="4469892" cy="2812161"/>
          </a:xfrm>
          <a:custGeom>
            <a:avLst/>
            <a:gdLst/>
            <a:ahLst/>
            <a:cxnLst/>
            <a:rect l="l" t="t" r="r" b="b"/>
            <a:pathLst>
              <a:path w="4267200" h="2305050" extrusionOk="0">
                <a:moveTo>
                  <a:pt x="0" y="2313689"/>
                </a:moveTo>
                <a:lnTo>
                  <a:pt x="389458" y="1819894"/>
                </a:lnTo>
                <a:lnTo>
                  <a:pt x="837467" y="1688564"/>
                </a:lnTo>
                <a:lnTo>
                  <a:pt x="951957" y="1434351"/>
                </a:lnTo>
                <a:lnTo>
                  <a:pt x="1539345" y="1201331"/>
                </a:lnTo>
                <a:lnTo>
                  <a:pt x="1678724" y="1002211"/>
                </a:lnTo>
                <a:lnTo>
                  <a:pt x="1872863" y="866632"/>
                </a:lnTo>
                <a:lnTo>
                  <a:pt x="2204342" y="0"/>
                </a:lnTo>
                <a:lnTo>
                  <a:pt x="2234708" y="0"/>
                </a:lnTo>
                <a:lnTo>
                  <a:pt x="2390556" y="239592"/>
                </a:lnTo>
                <a:lnTo>
                  <a:pt x="2604602" y="413299"/>
                </a:lnTo>
                <a:lnTo>
                  <a:pt x="2699185" y="595484"/>
                </a:lnTo>
                <a:lnTo>
                  <a:pt x="3296527" y="993734"/>
                </a:lnTo>
                <a:lnTo>
                  <a:pt x="3336341" y="1442828"/>
                </a:lnTo>
                <a:lnTo>
                  <a:pt x="3554597" y="1542679"/>
                </a:lnTo>
                <a:lnTo>
                  <a:pt x="3933682" y="2040208"/>
                </a:lnTo>
                <a:lnTo>
                  <a:pt x="4267200" y="2313689"/>
                </a:lnTo>
                <a:lnTo>
                  <a:pt x="0" y="2313689"/>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4" name="Google Shape;1474;p31"/>
          <p:cNvSpPr/>
          <p:nvPr/>
        </p:nvSpPr>
        <p:spPr>
          <a:xfrm>
            <a:off x="5123607" y="2324608"/>
            <a:ext cx="2310289" cy="2812161"/>
          </a:xfrm>
          <a:custGeom>
            <a:avLst/>
            <a:gdLst/>
            <a:ahLst/>
            <a:cxnLst/>
            <a:rect l="l" t="t" r="r" b="b"/>
            <a:pathLst>
              <a:path w="2200275" h="2305050" extrusionOk="0">
                <a:moveTo>
                  <a:pt x="1828800" y="2313689"/>
                </a:moveTo>
                <a:lnTo>
                  <a:pt x="2081213" y="1951739"/>
                </a:lnTo>
                <a:lnTo>
                  <a:pt x="2009775" y="1785052"/>
                </a:lnTo>
                <a:lnTo>
                  <a:pt x="2204342" y="1596142"/>
                </a:lnTo>
                <a:lnTo>
                  <a:pt x="2057400" y="1537402"/>
                </a:lnTo>
                <a:lnTo>
                  <a:pt x="1898209" y="1385554"/>
                </a:lnTo>
                <a:lnTo>
                  <a:pt x="2054238" y="1086565"/>
                </a:lnTo>
                <a:lnTo>
                  <a:pt x="1916802" y="984952"/>
                </a:lnTo>
                <a:lnTo>
                  <a:pt x="2191036" y="665864"/>
                </a:lnTo>
                <a:lnTo>
                  <a:pt x="2133600" y="551564"/>
                </a:lnTo>
                <a:lnTo>
                  <a:pt x="2204342" y="0"/>
                </a:lnTo>
                <a:lnTo>
                  <a:pt x="1872863" y="866632"/>
                </a:lnTo>
                <a:lnTo>
                  <a:pt x="1678724" y="1002211"/>
                </a:lnTo>
                <a:lnTo>
                  <a:pt x="1539345" y="1201331"/>
                </a:lnTo>
                <a:lnTo>
                  <a:pt x="951957" y="1434351"/>
                </a:lnTo>
                <a:lnTo>
                  <a:pt x="837467" y="1688564"/>
                </a:lnTo>
                <a:lnTo>
                  <a:pt x="389458" y="1819894"/>
                </a:lnTo>
                <a:lnTo>
                  <a:pt x="0" y="2313689"/>
                </a:lnTo>
                <a:lnTo>
                  <a:pt x="1828800" y="2313689"/>
                </a:lnTo>
                <a:close/>
              </a:path>
            </a:pathLst>
          </a:custGeom>
          <a:solidFill>
            <a:srgbClr val="004B7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5" name="Google Shape;1475;p31"/>
          <p:cNvSpPr/>
          <p:nvPr/>
        </p:nvSpPr>
        <p:spPr>
          <a:xfrm>
            <a:off x="7581222" y="4490483"/>
            <a:ext cx="570071" cy="650748"/>
          </a:xfrm>
          <a:custGeom>
            <a:avLst/>
            <a:gdLst/>
            <a:ahLst/>
            <a:cxnLst/>
            <a:rect l="l" t="t" r="r" b="b"/>
            <a:pathLst>
              <a:path w="542925" h="533400" extrusionOk="0">
                <a:moveTo>
                  <a:pt x="104775" y="533400"/>
                </a:moveTo>
                <a:lnTo>
                  <a:pt x="57150" y="366713"/>
                </a:lnTo>
                <a:lnTo>
                  <a:pt x="80963" y="157163"/>
                </a:lnTo>
                <a:lnTo>
                  <a:pt x="0" y="0"/>
                </a:lnTo>
                <a:lnTo>
                  <a:pt x="190500" y="142875"/>
                </a:lnTo>
                <a:lnTo>
                  <a:pt x="238125" y="366713"/>
                </a:lnTo>
                <a:lnTo>
                  <a:pt x="547688" y="533400"/>
                </a:lnTo>
                <a:lnTo>
                  <a:pt x="104775" y="533400"/>
                </a:lnTo>
                <a:close/>
              </a:path>
            </a:pathLst>
          </a:custGeom>
          <a:solidFill>
            <a:srgbClr val="004B75"/>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6" name="Google Shape;1476;p31"/>
          <p:cNvSpPr/>
          <p:nvPr/>
        </p:nvSpPr>
        <p:spPr>
          <a:xfrm>
            <a:off x="8113314" y="4497207"/>
            <a:ext cx="270034" cy="418338"/>
          </a:xfrm>
          <a:custGeom>
            <a:avLst/>
            <a:gdLst/>
            <a:ahLst/>
            <a:cxnLst/>
            <a:rect l="l" t="t" r="r" b="b"/>
            <a:pathLst>
              <a:path w="257175" h="342900" extrusionOk="0">
                <a:moveTo>
                  <a:pt x="0" y="0"/>
                </a:moveTo>
                <a:lnTo>
                  <a:pt x="261938" y="346558"/>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7" name="Google Shape;1477;p31"/>
          <p:cNvSpPr/>
          <p:nvPr/>
        </p:nvSpPr>
        <p:spPr>
          <a:xfrm>
            <a:off x="8113314" y="4209514"/>
            <a:ext cx="140018" cy="278892"/>
          </a:xfrm>
          <a:custGeom>
            <a:avLst/>
            <a:gdLst/>
            <a:ahLst/>
            <a:cxnLst/>
            <a:rect l="l" t="t" r="r" b="b"/>
            <a:pathLst>
              <a:path w="133350" h="228600" extrusionOk="0">
                <a:moveTo>
                  <a:pt x="138903" y="0"/>
                </a:moveTo>
                <a:lnTo>
                  <a:pt x="0" y="235744"/>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8" name="Google Shape;1478;p31"/>
          <p:cNvSpPr/>
          <p:nvPr/>
        </p:nvSpPr>
        <p:spPr>
          <a:xfrm>
            <a:off x="7688809" y="4011907"/>
            <a:ext cx="570071" cy="197549"/>
          </a:xfrm>
          <a:custGeom>
            <a:avLst/>
            <a:gdLst/>
            <a:ahLst/>
            <a:cxnLst/>
            <a:rect l="l" t="t" r="r" b="b"/>
            <a:pathLst>
              <a:path w="542925" h="161925" extrusionOk="0">
                <a:moveTo>
                  <a:pt x="0" y="0"/>
                </a:moveTo>
                <a:lnTo>
                  <a:pt x="542925" y="161925"/>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9" name="Google Shape;1479;p31"/>
          <p:cNvSpPr/>
          <p:nvPr/>
        </p:nvSpPr>
        <p:spPr>
          <a:xfrm>
            <a:off x="7688810" y="3866607"/>
            <a:ext cx="140018" cy="139446"/>
          </a:xfrm>
          <a:custGeom>
            <a:avLst/>
            <a:gdLst/>
            <a:ahLst/>
            <a:cxnLst/>
            <a:rect l="l" t="t" r="r" b="b"/>
            <a:pathLst>
              <a:path w="133350" h="114300" extrusionOk="0">
                <a:moveTo>
                  <a:pt x="138113" y="0"/>
                </a:moveTo>
                <a:lnTo>
                  <a:pt x="0" y="119063"/>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0" name="Google Shape;1480;p31"/>
          <p:cNvSpPr/>
          <p:nvPr/>
        </p:nvSpPr>
        <p:spPr>
          <a:xfrm>
            <a:off x="7681348" y="3652166"/>
            <a:ext cx="116681" cy="173665"/>
          </a:xfrm>
          <a:custGeom>
            <a:avLst/>
            <a:gdLst/>
            <a:ahLst/>
            <a:cxnLst/>
            <a:rect l="l" t="t" r="r" b="b"/>
            <a:pathLst>
              <a:path w="333375" h="371475" extrusionOk="0">
                <a:moveTo>
                  <a:pt x="0" y="0"/>
                </a:moveTo>
                <a:lnTo>
                  <a:pt x="333880" y="376238"/>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1" name="Google Shape;1481;p31"/>
          <p:cNvSpPr/>
          <p:nvPr/>
        </p:nvSpPr>
        <p:spPr>
          <a:xfrm>
            <a:off x="7653782" y="3182733"/>
            <a:ext cx="179189" cy="417600"/>
          </a:xfrm>
          <a:custGeom>
            <a:avLst/>
            <a:gdLst/>
            <a:ahLst/>
            <a:cxnLst/>
            <a:rect l="l" t="t" r="r" b="b"/>
            <a:pathLst>
              <a:path w="333375" h="180975" extrusionOk="0">
                <a:moveTo>
                  <a:pt x="339442" y="0"/>
                </a:moveTo>
                <a:lnTo>
                  <a:pt x="0" y="184147"/>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2" name="Google Shape;1482;p31"/>
          <p:cNvSpPr/>
          <p:nvPr/>
        </p:nvSpPr>
        <p:spPr>
          <a:xfrm>
            <a:off x="7833514" y="3008374"/>
            <a:ext cx="9900" cy="174308"/>
          </a:xfrm>
          <a:custGeom>
            <a:avLst/>
            <a:gdLst/>
            <a:ahLst/>
            <a:cxnLst/>
            <a:rect l="l" t="t" r="r" b="b"/>
            <a:pathLst>
              <a:path w="120000" h="142875" extrusionOk="0">
                <a:moveTo>
                  <a:pt x="0" y="0"/>
                </a:moveTo>
                <a:lnTo>
                  <a:pt x="53530" y="142875"/>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3" name="Google Shape;1483;p31"/>
          <p:cNvSpPr/>
          <p:nvPr/>
        </p:nvSpPr>
        <p:spPr>
          <a:xfrm>
            <a:off x="7529525" y="2730366"/>
            <a:ext cx="300038" cy="267272"/>
          </a:xfrm>
          <a:custGeom>
            <a:avLst/>
            <a:gdLst/>
            <a:ahLst/>
            <a:cxnLst/>
            <a:rect l="l" t="t" r="r" b="b"/>
            <a:pathLst>
              <a:path w="285750" h="219075" extrusionOk="0">
                <a:moveTo>
                  <a:pt x="0" y="0"/>
                </a:moveTo>
                <a:lnTo>
                  <a:pt x="289322" y="227809"/>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4" name="Google Shape;1484;p31"/>
          <p:cNvSpPr/>
          <p:nvPr/>
        </p:nvSpPr>
        <p:spPr>
          <a:xfrm>
            <a:off x="7432987" y="2324609"/>
            <a:ext cx="90011" cy="395097"/>
          </a:xfrm>
          <a:custGeom>
            <a:avLst/>
            <a:gdLst/>
            <a:ahLst/>
            <a:cxnLst/>
            <a:rect l="l" t="t" r="r" b="b"/>
            <a:pathLst>
              <a:path w="85725" h="323850" extrusionOk="0">
                <a:moveTo>
                  <a:pt x="0" y="0"/>
                </a:moveTo>
                <a:lnTo>
                  <a:pt x="91878" y="332489"/>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5" name="Google Shape;1485;p31"/>
          <p:cNvSpPr/>
          <p:nvPr/>
        </p:nvSpPr>
        <p:spPr>
          <a:xfrm>
            <a:off x="8353504" y="4879449"/>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6" name="Google Shape;1486;p31"/>
          <p:cNvSpPr/>
          <p:nvPr/>
        </p:nvSpPr>
        <p:spPr>
          <a:xfrm>
            <a:off x="8072573" y="4456523"/>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7" name="Google Shape;1487;p31"/>
          <p:cNvSpPr/>
          <p:nvPr/>
        </p:nvSpPr>
        <p:spPr>
          <a:xfrm>
            <a:off x="8080072" y="4456523"/>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8" name="Google Shape;1488;p31"/>
          <p:cNvSpPr/>
          <p:nvPr/>
        </p:nvSpPr>
        <p:spPr>
          <a:xfrm>
            <a:off x="8213404" y="4168830"/>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9" name="Google Shape;1489;p31"/>
          <p:cNvSpPr/>
          <p:nvPr/>
        </p:nvSpPr>
        <p:spPr>
          <a:xfrm>
            <a:off x="8220662" y="4168830"/>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0" name="Google Shape;1490;p31"/>
          <p:cNvSpPr/>
          <p:nvPr/>
        </p:nvSpPr>
        <p:spPr>
          <a:xfrm>
            <a:off x="7650095" y="3971223"/>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1" name="Google Shape;1491;p31"/>
          <p:cNvSpPr/>
          <p:nvPr/>
        </p:nvSpPr>
        <p:spPr>
          <a:xfrm>
            <a:off x="7655567" y="3971223"/>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2" name="Google Shape;1492;p31"/>
          <p:cNvSpPr/>
          <p:nvPr/>
        </p:nvSpPr>
        <p:spPr>
          <a:xfrm>
            <a:off x="7788068" y="3825924"/>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3" name="Google Shape;1493;p31"/>
          <p:cNvSpPr/>
          <p:nvPr/>
        </p:nvSpPr>
        <p:spPr>
          <a:xfrm>
            <a:off x="7793540" y="3825924"/>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4" name="Google Shape;1494;p31"/>
          <p:cNvSpPr/>
          <p:nvPr/>
        </p:nvSpPr>
        <p:spPr>
          <a:xfrm>
            <a:off x="7600463" y="3578916"/>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chemeClr val="lt1"/>
          </a:solid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5" name="Google Shape;1495;p31"/>
          <p:cNvSpPr/>
          <p:nvPr/>
        </p:nvSpPr>
        <p:spPr>
          <a:xfrm>
            <a:off x="7804740" y="3142050"/>
            <a:ext cx="70009"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6" name="Google Shape;1496;p31"/>
          <p:cNvSpPr/>
          <p:nvPr/>
        </p:nvSpPr>
        <p:spPr>
          <a:xfrm>
            <a:off x="7799268" y="3142050"/>
            <a:ext cx="80843"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7" name="Google Shape;1497;p31"/>
          <p:cNvSpPr/>
          <p:nvPr/>
        </p:nvSpPr>
        <p:spPr>
          <a:xfrm>
            <a:off x="7488787" y="2689680"/>
            <a:ext cx="69294" cy="81344"/>
          </a:xfrm>
          <a:custGeom>
            <a:avLst/>
            <a:gdLst/>
            <a:ahLst/>
            <a:cxnLst/>
            <a:rect l="l" t="t" r="r" b="b"/>
            <a:pathLst>
              <a:path w="57150"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8" name="Google Shape;1498;p31"/>
          <p:cNvSpPr/>
          <p:nvPr/>
        </p:nvSpPr>
        <p:spPr>
          <a:xfrm>
            <a:off x="7494497" y="2689680"/>
            <a:ext cx="60007" cy="81344"/>
          </a:xfrm>
          <a:custGeom>
            <a:avLst/>
            <a:gdLst/>
            <a:ahLst/>
            <a:cxnLst/>
            <a:rect l="l" t="t" r="r" b="b"/>
            <a:pathLst>
              <a:path w="57150"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9" name="Google Shape;1499;p31"/>
          <p:cNvSpPr/>
          <p:nvPr/>
        </p:nvSpPr>
        <p:spPr>
          <a:xfrm>
            <a:off x="7793011" y="2967693"/>
            <a:ext cx="80843"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0" name="Google Shape;1500;p31"/>
          <p:cNvSpPr/>
          <p:nvPr/>
        </p:nvSpPr>
        <p:spPr>
          <a:xfrm>
            <a:off x="7798485" y="2967693"/>
            <a:ext cx="70009"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1" name="Google Shape;1501;p31"/>
          <p:cNvSpPr/>
          <p:nvPr/>
        </p:nvSpPr>
        <p:spPr>
          <a:xfrm>
            <a:off x="7434141" y="1797509"/>
            <a:ext cx="432054" cy="208026"/>
          </a:xfrm>
          <a:custGeom>
            <a:avLst/>
            <a:gdLst/>
            <a:ahLst/>
            <a:cxnLst/>
            <a:rect l="l" t="t" r="r" b="b"/>
            <a:pathLst>
              <a:path w="514350" h="247650" extrusionOk="0">
                <a:moveTo>
                  <a:pt x="0" y="0"/>
                </a:moveTo>
                <a:lnTo>
                  <a:pt x="0" y="251193"/>
                </a:lnTo>
                <a:lnTo>
                  <a:pt x="514455" y="251193"/>
                </a:lnTo>
                <a:lnTo>
                  <a:pt x="335966" y="125597"/>
                </a:lnTo>
                <a:lnTo>
                  <a:pt x="514455" y="0"/>
                </a:lnTo>
                <a:lnTo>
                  <a:pt x="0" y="0"/>
                </a:lnTo>
                <a:close/>
              </a:path>
            </a:pathLst>
          </a:custGeom>
          <a:solidFill>
            <a:srgbClr val="004B7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2" name="Google Shape;1502;p31"/>
          <p:cNvSpPr/>
          <p:nvPr/>
        </p:nvSpPr>
        <p:spPr>
          <a:xfrm>
            <a:off x="7434141" y="1769631"/>
            <a:ext cx="24003" cy="560070"/>
          </a:xfrm>
          <a:custGeom>
            <a:avLst/>
            <a:gdLst/>
            <a:ahLst/>
            <a:cxnLst/>
            <a:rect l="l" t="t" r="r" b="b"/>
            <a:pathLst>
              <a:path w="28575" h="666750" extrusionOk="0">
                <a:moveTo>
                  <a:pt x="0" y="0"/>
                </a:moveTo>
                <a:lnTo>
                  <a:pt x="30366" y="0"/>
                </a:lnTo>
                <a:lnTo>
                  <a:pt x="30366" y="668512"/>
                </a:lnTo>
                <a:lnTo>
                  <a:pt x="0" y="668512"/>
                </a:lnTo>
                <a:close/>
              </a:path>
            </a:pathLst>
          </a:custGeom>
          <a:solidFill>
            <a:srgbClr val="1A1A1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3" name="Google Shape;1503;p31"/>
          <p:cNvSpPr/>
          <p:nvPr/>
        </p:nvSpPr>
        <p:spPr>
          <a:xfrm>
            <a:off x="7431047" y="2302774"/>
            <a:ext cx="56007" cy="56007"/>
          </a:xfrm>
          <a:custGeom>
            <a:avLst/>
            <a:gdLst/>
            <a:ahLst/>
            <a:cxnLst/>
            <a:rect l="l" t="t" r="r" b="b"/>
            <a:pathLst>
              <a:path w="66675" h="66675" extrusionOk="0">
                <a:moveTo>
                  <a:pt x="66675" y="33347"/>
                </a:moveTo>
                <a:cubicBezTo>
                  <a:pt x="66675" y="51749"/>
                  <a:pt x="51749" y="66684"/>
                  <a:pt x="33338" y="66684"/>
                </a:cubicBezTo>
                <a:cubicBezTo>
                  <a:pt x="14926" y="66684"/>
                  <a:pt x="0" y="51749"/>
                  <a:pt x="0" y="33347"/>
                </a:cubicBezTo>
                <a:cubicBezTo>
                  <a:pt x="0" y="14926"/>
                  <a:pt x="14926" y="0"/>
                  <a:pt x="33338" y="0"/>
                </a:cubicBezTo>
                <a:cubicBezTo>
                  <a:pt x="51749" y="0"/>
                  <a:pt x="66675" y="14926"/>
                  <a:pt x="66675" y="33347"/>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4" name="Google Shape;1504;p31"/>
          <p:cNvSpPr/>
          <p:nvPr/>
        </p:nvSpPr>
        <p:spPr>
          <a:xfrm>
            <a:off x="7426522" y="2302774"/>
            <a:ext cx="56007" cy="56007"/>
          </a:xfrm>
          <a:custGeom>
            <a:avLst/>
            <a:gdLst/>
            <a:ahLst/>
            <a:cxnLst/>
            <a:rect l="l" t="t" r="r" b="b"/>
            <a:pathLst>
              <a:path w="66675" h="66675" extrusionOk="0">
                <a:moveTo>
                  <a:pt x="66675" y="33347"/>
                </a:moveTo>
                <a:cubicBezTo>
                  <a:pt x="66675" y="51749"/>
                  <a:pt x="51749" y="66684"/>
                  <a:pt x="33338" y="66684"/>
                </a:cubicBezTo>
                <a:cubicBezTo>
                  <a:pt x="14926" y="66684"/>
                  <a:pt x="0" y="51749"/>
                  <a:pt x="0" y="33347"/>
                </a:cubicBezTo>
                <a:cubicBezTo>
                  <a:pt x="0" y="14926"/>
                  <a:pt x="14926" y="0"/>
                  <a:pt x="33338" y="0"/>
                </a:cubicBezTo>
                <a:cubicBezTo>
                  <a:pt x="51749" y="0"/>
                  <a:pt x="66675" y="14926"/>
                  <a:pt x="66675" y="33347"/>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5" name="Google Shape;1505;p31"/>
          <p:cNvSpPr/>
          <p:nvPr/>
        </p:nvSpPr>
        <p:spPr>
          <a:xfrm>
            <a:off x="8352069" y="4879790"/>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g255e97366d2_0_0"/>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2</a:t>
            </a:r>
            <a:endParaRPr sz="1400" b="0" i="0" u="none" strike="noStrike" cap="none">
              <a:solidFill>
                <a:schemeClr val="lt1"/>
              </a:solidFill>
              <a:latin typeface="Arial"/>
              <a:ea typeface="Arial"/>
              <a:cs typeface="Arial"/>
              <a:sym typeface="Arial"/>
            </a:endParaRPr>
          </a:p>
        </p:txBody>
      </p:sp>
      <p:sp>
        <p:nvSpPr>
          <p:cNvPr id="830" name="Google Shape;830;g255e97366d2_0_0"/>
          <p:cNvSpPr txBox="1"/>
          <p:nvPr/>
        </p:nvSpPr>
        <p:spPr>
          <a:xfrm>
            <a:off x="644457" y="1530108"/>
            <a:ext cx="8523000" cy="13023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Bedeutung einer </a:t>
            </a:r>
            <a:br>
              <a:rPr lang="de-DE" sz="4000" b="1" i="0" u="none" strike="noStrike" cap="none">
                <a:solidFill>
                  <a:schemeClr val="lt1"/>
                </a:solidFill>
                <a:latin typeface="Arial"/>
                <a:ea typeface="Arial"/>
                <a:cs typeface="Arial"/>
                <a:sym typeface="Arial"/>
              </a:rPr>
            </a:br>
            <a:r>
              <a:rPr lang="de-DE" sz="4000" b="1" i="0" u="none" strike="noStrike" cap="none">
                <a:solidFill>
                  <a:schemeClr val="lt1"/>
                </a:solidFill>
                <a:latin typeface="Arial"/>
                <a:ea typeface="Arial"/>
                <a:cs typeface="Arial"/>
                <a:sym typeface="Arial"/>
              </a:rPr>
              <a:t>digitaltauglichen Gesetzgebung</a:t>
            </a:r>
            <a:endParaRPr sz="4000" b="1"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2f106efcfbc_0_0"/>
          <p:cNvSpPr txBox="1"/>
          <p:nvPr/>
        </p:nvSpPr>
        <p:spPr>
          <a:xfrm>
            <a:off x="899592" y="1314665"/>
            <a:ext cx="7823400" cy="2508900"/>
          </a:xfrm>
          <a:prstGeom prst="rect">
            <a:avLst/>
          </a:prstGeom>
          <a:noFill/>
          <a:ln>
            <a:noFill/>
          </a:ln>
        </p:spPr>
        <p:txBody>
          <a:bodyPr spcFirstLastPara="1" wrap="square" lIns="68525" tIns="68525" rIns="68525" bIns="68525" anchor="t" anchorCtr="0">
            <a:spAutoFit/>
          </a:bodyPr>
          <a:lstStyle/>
          <a:p>
            <a:pPr marL="0" lvl="0" indent="0" algn="l" rtl="0">
              <a:spcBef>
                <a:spcPts val="0"/>
              </a:spcBef>
              <a:spcAft>
                <a:spcPts val="0"/>
              </a:spcAft>
              <a:buClr>
                <a:schemeClr val="accent5"/>
              </a:buClr>
              <a:buSzPts val="1100"/>
              <a:buFont typeface="Arial"/>
              <a:buNone/>
            </a:pPr>
            <a:r>
              <a:rPr lang="de-DE" sz="3600" b="1">
                <a:solidFill>
                  <a:schemeClr val="dk1"/>
                </a:solidFill>
              </a:rPr>
              <a:t>Politische Vorhaben sind in der Umsetzung digitale Angebote.</a:t>
            </a:r>
            <a:endParaRPr sz="3600" b="1">
              <a:solidFill>
                <a:schemeClr val="dk1"/>
              </a:solidFill>
            </a:endParaRPr>
          </a:p>
          <a:p>
            <a:pPr marL="0" lvl="0" indent="0" algn="l" rtl="0">
              <a:spcBef>
                <a:spcPts val="0"/>
              </a:spcBef>
              <a:spcAft>
                <a:spcPts val="0"/>
              </a:spcAft>
              <a:buClr>
                <a:schemeClr val="accent5"/>
              </a:buClr>
              <a:buSzPts val="1100"/>
              <a:buFont typeface="Arial"/>
              <a:buNone/>
            </a:pPr>
            <a:endParaRPr sz="3600" b="1">
              <a:solidFill>
                <a:schemeClr val="dk1"/>
              </a:solidFill>
            </a:endParaRPr>
          </a:p>
          <a:p>
            <a:pPr marL="0" lvl="0" indent="0" algn="l" rtl="0">
              <a:spcBef>
                <a:spcPts val="0"/>
              </a:spcBef>
              <a:spcAft>
                <a:spcPts val="0"/>
              </a:spcAft>
              <a:buClr>
                <a:schemeClr val="accent5"/>
              </a:buClr>
              <a:buSzPts val="1100"/>
              <a:buFont typeface="Arial"/>
              <a:buNone/>
            </a:pPr>
            <a:r>
              <a:rPr lang="de-DE" sz="2300">
                <a:solidFill>
                  <a:schemeClr val="dk1"/>
                </a:solidFill>
              </a:rPr>
              <a:t>Wie gut das Angebot funktioniert, bewerten die Normadressaten. Und damit bewerten sie auch die Politik.</a:t>
            </a:r>
            <a:endParaRPr sz="2300">
              <a:solidFill>
                <a:schemeClr val="dk1"/>
              </a:solidFill>
            </a:endParaRPr>
          </a:p>
        </p:txBody>
      </p:sp>
    </p:spTree>
  </p:cSld>
  <p:clrMapOvr>
    <a:masterClrMapping/>
  </p:clrMapOvr>
</p:sld>
</file>

<file path=ppt/theme/theme1.xml><?xml version="1.0" encoding="utf-8"?>
<a:theme xmlns:a="http://schemas.openxmlformats.org/drawingml/2006/main" name="Digital Service 16:9">
  <a:themeElements>
    <a:clrScheme name="Simple Light">
      <a:dk1>
        <a:srgbClr val="434343"/>
      </a:dk1>
      <a:lt1>
        <a:srgbClr val="FFFFFF"/>
      </a:lt1>
      <a:dk2>
        <a:srgbClr val="473D48"/>
      </a:dk2>
      <a:lt2>
        <a:srgbClr val="DDDBDE"/>
      </a:lt2>
      <a:accent1>
        <a:srgbClr val="287DFA"/>
      </a:accent1>
      <a:accent2>
        <a:srgbClr val="0000FF"/>
      </a:accent2>
      <a:accent3>
        <a:srgbClr val="5298FB"/>
      </a:accent3>
      <a:accent4>
        <a:srgbClr val="7EB1FC"/>
      </a:accent4>
      <a:accent5>
        <a:srgbClr val="A9CBFD"/>
      </a:accent5>
      <a:accent6>
        <a:srgbClr val="D4E5FE"/>
      </a:accent6>
      <a:hlink>
        <a:srgbClr val="000D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6_DE_BE1154_16x9_CF3">
  <a:themeElements>
    <a:clrScheme name="OZG-Farben">
      <a:dk1>
        <a:srgbClr val="004B76"/>
      </a:dk1>
      <a:lt1>
        <a:srgbClr val="FFFFFF"/>
      </a:lt1>
      <a:dk2>
        <a:srgbClr val="004B76"/>
      </a:dk2>
      <a:lt2>
        <a:srgbClr val="80CDEC"/>
      </a:lt2>
      <a:accent1>
        <a:srgbClr val="66B692"/>
      </a:accent1>
      <a:accent2>
        <a:srgbClr val="F7BB3D"/>
      </a:accent2>
      <a:accent3>
        <a:srgbClr val="D77360"/>
      </a:accent3>
      <a:accent4>
        <a:srgbClr val="FFC000"/>
      </a:accent4>
      <a:accent5>
        <a:srgbClr val="000000"/>
      </a:accent5>
      <a:accent6>
        <a:srgbClr val="FFFFFF"/>
      </a:accent6>
      <a:hlink>
        <a:srgbClr val="D77360"/>
      </a:hlink>
      <a:folHlink>
        <a:srgbClr val="D773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Service 16:9">
  <a:themeElements>
    <a:clrScheme name="Simple Light">
      <a:dk1>
        <a:srgbClr val="434343"/>
      </a:dk1>
      <a:lt1>
        <a:srgbClr val="FFFFFF"/>
      </a:lt1>
      <a:dk2>
        <a:srgbClr val="473D48"/>
      </a:dk2>
      <a:lt2>
        <a:srgbClr val="DDDBDE"/>
      </a:lt2>
      <a:accent1>
        <a:srgbClr val="287DFA"/>
      </a:accent1>
      <a:accent2>
        <a:srgbClr val="0000FF"/>
      </a:accent2>
      <a:accent3>
        <a:srgbClr val="5298FB"/>
      </a:accent3>
      <a:accent4>
        <a:srgbClr val="7EB1FC"/>
      </a:accent4>
      <a:accent5>
        <a:srgbClr val="A9CBFD"/>
      </a:accent5>
      <a:accent6>
        <a:srgbClr val="D4E5FE"/>
      </a:accent6>
      <a:hlink>
        <a:srgbClr val="000D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7_DE_BE1154_16x9_CF3">
  <a:themeElements>
    <a:clrScheme name="OZG-Farben">
      <a:dk1>
        <a:srgbClr val="004B76"/>
      </a:dk1>
      <a:lt1>
        <a:srgbClr val="FFFFFF"/>
      </a:lt1>
      <a:dk2>
        <a:srgbClr val="004B76"/>
      </a:dk2>
      <a:lt2>
        <a:srgbClr val="80CDEC"/>
      </a:lt2>
      <a:accent1>
        <a:srgbClr val="66B692"/>
      </a:accent1>
      <a:accent2>
        <a:srgbClr val="F7BB3D"/>
      </a:accent2>
      <a:accent3>
        <a:srgbClr val="D77360"/>
      </a:accent3>
      <a:accent4>
        <a:srgbClr val="FFC000"/>
      </a:accent4>
      <a:accent5>
        <a:srgbClr val="000000"/>
      </a:accent5>
      <a:accent6>
        <a:srgbClr val="FFFFFF"/>
      </a:accent6>
      <a:hlink>
        <a:srgbClr val="D77360"/>
      </a:hlink>
      <a:folHlink>
        <a:srgbClr val="D773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4635</Words>
  <Application>Microsoft Office PowerPoint</Application>
  <PresentationFormat>Bildschirmpräsentation (16:9)</PresentationFormat>
  <Paragraphs>613</Paragraphs>
  <Slides>79</Slides>
  <Notes>79</Notes>
  <HiddenSlides>1</HiddenSlides>
  <MMClips>0</MMClips>
  <ScaleCrop>false</ScaleCrop>
  <HeadingPairs>
    <vt:vector size="6" baseType="variant">
      <vt:variant>
        <vt:lpstr>Verwendete Schriftarten</vt:lpstr>
      </vt:variant>
      <vt:variant>
        <vt:i4>5</vt:i4>
      </vt:variant>
      <vt:variant>
        <vt:lpstr>Design</vt:lpstr>
      </vt:variant>
      <vt:variant>
        <vt:i4>4</vt:i4>
      </vt:variant>
      <vt:variant>
        <vt:lpstr>Folientitel</vt:lpstr>
      </vt:variant>
      <vt:variant>
        <vt:i4>79</vt:i4>
      </vt:variant>
    </vt:vector>
  </HeadingPairs>
  <TitlesOfParts>
    <vt:vector size="88" baseType="lpstr">
      <vt:lpstr>Inter</vt:lpstr>
      <vt:lpstr>Noto Sans</vt:lpstr>
      <vt:lpstr>Courier New</vt:lpstr>
      <vt:lpstr>Arial</vt:lpstr>
      <vt:lpstr>Caveat</vt:lpstr>
      <vt:lpstr>Digital Service 16:9</vt:lpstr>
      <vt:lpstr>16_DE_BE1154_16x9_CF3</vt:lpstr>
      <vt:lpstr>Digital Service 16:9</vt:lpstr>
      <vt:lpstr>17_DE_BE1154_16x9_CF3</vt:lpstr>
      <vt:lpstr>PowerPoint-Präsentation</vt:lpstr>
      <vt:lpstr>PowerPoint-Präsentation</vt:lpstr>
      <vt:lpstr>Das Team Digitalcheck:</vt:lpstr>
      <vt:lpstr>Unser Ziel heute: </vt:lpstr>
      <vt:lpstr>So arbeiten wir heute:</vt:lpstr>
      <vt:lpstr>Was gibt es noch im Raum?</vt:lpstr>
      <vt:lpstr>PowerPoint-Präsentation</vt:lpstr>
      <vt:lpstr>PowerPoint-Präsentation</vt:lpstr>
      <vt:lpstr>PowerPoint-Präsentation</vt:lpstr>
      <vt:lpstr>PowerPoint-Präsentation</vt:lpstr>
      <vt:lpstr>PowerPoint-Präsentation</vt:lpstr>
      <vt:lpstr>Ich muss die Einmalzahlung 200 beantragen.</vt:lpstr>
      <vt:lpstr>Ich muss meine Grundsteuererklärung abgeben.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Die Gesetzgebungslandschaft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Arbeitsphase 1  Den Kontext verstehen</vt:lpstr>
      <vt:lpstr>Regelungsbeispiel:   » Eine Bürgerin muss bei der Feststellung der Grundsteuer mitwirken. «</vt:lpstr>
      <vt:lpstr>PowerPoint-Präsentation</vt:lpstr>
      <vt:lpstr>PowerPoint-Präsentation</vt:lpstr>
      <vt:lpstr>PowerPoint-Präsentation</vt:lpstr>
      <vt:lpstr> Arbeitsphase 2  Digitaltaugliche Regelungen</vt:lpstr>
      <vt:lpstr>PowerPoint-Präsentation</vt:lpstr>
      <vt:lpstr>PowerPoint-Präsentation</vt:lpstr>
      <vt:lpstr>PowerPoint-Präsentation</vt:lpstr>
      <vt:lpstr> Pause (10 Minuten)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Vielen Dank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Lucas Solcher</cp:lastModifiedBy>
  <cp:revision>2</cp:revision>
  <dcterms:modified xsi:type="dcterms:W3CDTF">2024-08-08T08:43:55Z</dcterms:modified>
</cp:coreProperties>
</file>